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2"/>
  </p:notesMasterIdLst>
  <p:handoutMasterIdLst>
    <p:handoutMasterId r:id="rId13"/>
  </p:handoutMasterIdLst>
  <p:sldIdLst>
    <p:sldId id="256" r:id="rId5"/>
    <p:sldId id="259" r:id="rId6"/>
    <p:sldId id="266" r:id="rId7"/>
    <p:sldId id="260" r:id="rId8"/>
    <p:sldId id="269" r:id="rId9"/>
    <p:sldId id="270" r:id="rId10"/>
    <p:sldId id="2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2207"/>
    <a:srgbClr val="E05B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A1EA1A-539C-4940-B67D-CBFD1DABC706}" v="97" dt="2022-01-14T04:56:01.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72812" autoAdjust="0"/>
  </p:normalViewPr>
  <p:slideViewPr>
    <p:cSldViewPr snapToGrid="0">
      <p:cViewPr varScale="1">
        <p:scale>
          <a:sx n="70" d="100"/>
          <a:sy n="70" d="100"/>
        </p:scale>
        <p:origin x="1480" y="64"/>
      </p:cViewPr>
      <p:guideLst/>
    </p:cSldViewPr>
  </p:slideViewPr>
  <p:notesTextViewPr>
    <p:cViewPr>
      <p:scale>
        <a:sx n="3" d="2"/>
        <a:sy n="3" d="2"/>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ala Whybrow" userId="eb9e564d-1002-4d07-92ef-48ab43150049" providerId="ADAL" clId="{F2A1EA1A-539C-4940-B67D-CBFD1DABC706}"/>
    <pc:docChg chg="undo redo custSel addSld delSld modSld sldOrd">
      <pc:chgData name="Neala Whybrow" userId="eb9e564d-1002-4d07-92ef-48ab43150049" providerId="ADAL" clId="{F2A1EA1A-539C-4940-B67D-CBFD1DABC706}" dt="2022-02-02T09:02:45.357" v="7691" actId="20577"/>
      <pc:docMkLst>
        <pc:docMk/>
      </pc:docMkLst>
      <pc:sldChg chg="addSp delSp modSp mod">
        <pc:chgData name="Neala Whybrow" userId="eb9e564d-1002-4d07-92ef-48ab43150049" providerId="ADAL" clId="{F2A1EA1A-539C-4940-B67D-CBFD1DABC706}" dt="2021-12-07T08:28:07.794" v="22" actId="14100"/>
        <pc:sldMkLst>
          <pc:docMk/>
          <pc:sldMk cId="3092601439" sldId="256"/>
        </pc:sldMkLst>
        <pc:spChg chg="add del mod">
          <ac:chgData name="Neala Whybrow" userId="eb9e564d-1002-4d07-92ef-48ab43150049" providerId="ADAL" clId="{F2A1EA1A-539C-4940-B67D-CBFD1DABC706}" dt="2021-12-07T08:27:48.352" v="6" actId="478"/>
          <ac:spMkLst>
            <pc:docMk/>
            <pc:sldMk cId="3092601439" sldId="256"/>
            <ac:spMk id="3" creationId="{69F054AE-A96D-4D37-8141-7EDFE29314F3}"/>
          </ac:spMkLst>
        </pc:spChg>
        <pc:spChg chg="mod">
          <ac:chgData name="Neala Whybrow" userId="eb9e564d-1002-4d07-92ef-48ab43150049" providerId="ADAL" clId="{F2A1EA1A-539C-4940-B67D-CBFD1DABC706}" dt="2021-12-07T08:28:07.794" v="22" actId="14100"/>
          <ac:spMkLst>
            <pc:docMk/>
            <pc:sldMk cId="3092601439" sldId="256"/>
            <ac:spMk id="6" creationId="{052C0FA4-0E21-4678-94A5-73B7808CD3E3}"/>
          </ac:spMkLst>
        </pc:spChg>
        <pc:spChg chg="del mod">
          <ac:chgData name="Neala Whybrow" userId="eb9e564d-1002-4d07-92ef-48ab43150049" providerId="ADAL" clId="{F2A1EA1A-539C-4940-B67D-CBFD1DABC706}" dt="2021-12-07T08:27:45.645" v="5" actId="478"/>
          <ac:spMkLst>
            <pc:docMk/>
            <pc:sldMk cId="3092601439" sldId="256"/>
            <ac:spMk id="7" creationId="{E50FBABC-832A-4BCC-AE7B-627250B84B51}"/>
          </ac:spMkLst>
        </pc:spChg>
      </pc:sldChg>
      <pc:sldChg chg="del">
        <pc:chgData name="Neala Whybrow" userId="eb9e564d-1002-4d07-92ef-48ab43150049" providerId="ADAL" clId="{F2A1EA1A-539C-4940-B67D-CBFD1DABC706}" dt="2021-12-07T11:07:04.463" v="2319" actId="47"/>
        <pc:sldMkLst>
          <pc:docMk/>
          <pc:sldMk cId="4098667275" sldId="257"/>
        </pc:sldMkLst>
      </pc:sldChg>
      <pc:sldChg chg="del">
        <pc:chgData name="Neala Whybrow" userId="eb9e564d-1002-4d07-92ef-48ab43150049" providerId="ADAL" clId="{F2A1EA1A-539C-4940-B67D-CBFD1DABC706}" dt="2021-12-07T11:07:05.080" v="2320" actId="47"/>
        <pc:sldMkLst>
          <pc:docMk/>
          <pc:sldMk cId="2026829663" sldId="258"/>
        </pc:sldMkLst>
      </pc:sldChg>
      <pc:sldChg chg="addSp delSp modSp mod modClrScheme chgLayout modNotesTx">
        <pc:chgData name="Neala Whybrow" userId="eb9e564d-1002-4d07-92ef-48ab43150049" providerId="ADAL" clId="{F2A1EA1A-539C-4940-B67D-CBFD1DABC706}" dt="2022-02-02T09:02:45.357" v="7691" actId="20577"/>
        <pc:sldMkLst>
          <pc:docMk/>
          <pc:sldMk cId="1576415607" sldId="259"/>
        </pc:sldMkLst>
        <pc:spChg chg="mod ord">
          <ac:chgData name="Neala Whybrow" userId="eb9e564d-1002-4d07-92ef-48ab43150049" providerId="ADAL" clId="{F2A1EA1A-539C-4940-B67D-CBFD1DABC706}" dt="2021-12-07T09:13:11.166" v="718" actId="26606"/>
          <ac:spMkLst>
            <pc:docMk/>
            <pc:sldMk cId="1576415607" sldId="259"/>
            <ac:spMk id="2" creationId="{A346B031-12E7-41E2-951A-A676EF14EB1E}"/>
          </ac:spMkLst>
        </pc:spChg>
        <pc:spChg chg="mod ord">
          <ac:chgData name="Neala Whybrow" userId="eb9e564d-1002-4d07-92ef-48ab43150049" providerId="ADAL" clId="{F2A1EA1A-539C-4940-B67D-CBFD1DABC706}" dt="2022-01-14T04:48:45.806" v="6712" actId="20577"/>
          <ac:spMkLst>
            <pc:docMk/>
            <pc:sldMk cId="1576415607" sldId="259"/>
            <ac:spMk id="3" creationId="{D478260C-A4CB-402E-878B-360D6D16A8D3}"/>
          </ac:spMkLst>
        </pc:spChg>
        <pc:spChg chg="mod ord">
          <ac:chgData name="Neala Whybrow" userId="eb9e564d-1002-4d07-92ef-48ab43150049" providerId="ADAL" clId="{F2A1EA1A-539C-4940-B67D-CBFD1DABC706}" dt="2021-12-07T09:13:11.166" v="718" actId="26606"/>
          <ac:spMkLst>
            <pc:docMk/>
            <pc:sldMk cId="1576415607" sldId="259"/>
            <ac:spMk id="4" creationId="{0D544A40-03A6-49B9-84EE-ACB8B76392A4}"/>
          </ac:spMkLst>
        </pc:spChg>
        <pc:spChg chg="mod ord">
          <ac:chgData name="Neala Whybrow" userId="eb9e564d-1002-4d07-92ef-48ab43150049" providerId="ADAL" clId="{F2A1EA1A-539C-4940-B67D-CBFD1DABC706}" dt="2021-12-07T09:13:11.166" v="718" actId="26606"/>
          <ac:spMkLst>
            <pc:docMk/>
            <pc:sldMk cId="1576415607" sldId="259"/>
            <ac:spMk id="5" creationId="{CE662429-9316-4421-811B-1C03464428D1}"/>
          </ac:spMkLst>
        </pc:spChg>
        <pc:spChg chg="add del mod ord">
          <ac:chgData name="Neala Whybrow" userId="eb9e564d-1002-4d07-92ef-48ab43150049" providerId="ADAL" clId="{F2A1EA1A-539C-4940-B67D-CBFD1DABC706}" dt="2021-12-07T09:13:11.166" v="718" actId="26606"/>
          <ac:spMkLst>
            <pc:docMk/>
            <pc:sldMk cId="1576415607" sldId="259"/>
            <ac:spMk id="6" creationId="{9724C530-C4D5-4FDF-86D4-C7A4A1AF10C2}"/>
          </ac:spMkLst>
        </pc:spChg>
        <pc:picChg chg="add mod ord">
          <ac:chgData name="Neala Whybrow" userId="eb9e564d-1002-4d07-92ef-48ab43150049" providerId="ADAL" clId="{F2A1EA1A-539C-4940-B67D-CBFD1DABC706}" dt="2021-12-07T09:13:11.166" v="718" actId="26606"/>
          <ac:picMkLst>
            <pc:docMk/>
            <pc:sldMk cId="1576415607" sldId="259"/>
            <ac:picMk id="1026" creationId="{74520143-FFF8-414E-9C76-1AA1C67D8F39}"/>
          </ac:picMkLst>
        </pc:picChg>
      </pc:sldChg>
      <pc:sldChg chg="addSp delSp modSp mod modClrScheme modAnim chgLayout modNotesTx">
        <pc:chgData name="Neala Whybrow" userId="eb9e564d-1002-4d07-92ef-48ab43150049" providerId="ADAL" clId="{F2A1EA1A-539C-4940-B67D-CBFD1DABC706}" dt="2022-01-14T04:25:21.076" v="5029"/>
        <pc:sldMkLst>
          <pc:docMk/>
          <pc:sldMk cId="1948085215" sldId="260"/>
        </pc:sldMkLst>
        <pc:spChg chg="mod ord">
          <ac:chgData name="Neala Whybrow" userId="eb9e564d-1002-4d07-92ef-48ab43150049" providerId="ADAL" clId="{F2A1EA1A-539C-4940-B67D-CBFD1DABC706}" dt="2022-01-14T04:01:17.415" v="4637" actId="700"/>
          <ac:spMkLst>
            <pc:docMk/>
            <pc:sldMk cId="1948085215" sldId="260"/>
            <ac:spMk id="2" creationId="{0EBEAABA-6EAA-4DC2-86C4-DF9B74C50AC9}"/>
          </ac:spMkLst>
        </pc:spChg>
        <pc:spChg chg="add mod ord">
          <ac:chgData name="Neala Whybrow" userId="eb9e564d-1002-4d07-92ef-48ab43150049" providerId="ADAL" clId="{F2A1EA1A-539C-4940-B67D-CBFD1DABC706}" dt="2022-01-14T04:15:22.656" v="4875" actId="1076"/>
          <ac:spMkLst>
            <pc:docMk/>
            <pc:sldMk cId="1948085215" sldId="260"/>
            <ac:spMk id="3" creationId="{002C178A-9D5A-40BB-97CD-77D7BD9119D5}"/>
          </ac:spMkLst>
        </pc:spChg>
        <pc:spChg chg="add del mod">
          <ac:chgData name="Neala Whybrow" userId="eb9e564d-1002-4d07-92ef-48ab43150049" providerId="ADAL" clId="{F2A1EA1A-539C-4940-B67D-CBFD1DABC706}" dt="2021-12-07T11:02:21.911" v="2297"/>
          <ac:spMkLst>
            <pc:docMk/>
            <pc:sldMk cId="1948085215" sldId="260"/>
            <ac:spMk id="4" creationId="{4BADFA56-723C-40F9-A192-4879E38F53DD}"/>
          </ac:spMkLst>
        </pc:spChg>
        <pc:spChg chg="add del mod">
          <ac:chgData name="Neala Whybrow" userId="eb9e564d-1002-4d07-92ef-48ab43150049" providerId="ADAL" clId="{F2A1EA1A-539C-4940-B67D-CBFD1DABC706}" dt="2021-12-07T11:02:27.127" v="2299" actId="478"/>
          <ac:spMkLst>
            <pc:docMk/>
            <pc:sldMk cId="1948085215" sldId="260"/>
            <ac:spMk id="5" creationId="{CD7F4745-2F1D-4C50-A1A9-60DEECF603E7}"/>
          </ac:spMkLst>
        </pc:spChg>
        <pc:spChg chg="add mod">
          <ac:chgData name="Neala Whybrow" userId="eb9e564d-1002-4d07-92ef-48ab43150049" providerId="ADAL" clId="{F2A1EA1A-539C-4940-B67D-CBFD1DABC706}" dt="2022-01-14T04:24:30.975" v="4961" actId="688"/>
          <ac:spMkLst>
            <pc:docMk/>
            <pc:sldMk cId="1948085215" sldId="260"/>
            <ac:spMk id="6" creationId="{D4FC876E-955B-4EE9-B518-40465CC838F9}"/>
          </ac:spMkLst>
        </pc:spChg>
        <pc:spChg chg="add mod">
          <ac:chgData name="Neala Whybrow" userId="eb9e564d-1002-4d07-92ef-48ab43150049" providerId="ADAL" clId="{F2A1EA1A-539C-4940-B67D-CBFD1DABC706}" dt="2022-01-14T04:24:51.134" v="5023" actId="14100"/>
          <ac:spMkLst>
            <pc:docMk/>
            <pc:sldMk cId="1948085215" sldId="260"/>
            <ac:spMk id="7" creationId="{DE7D934F-8657-400C-A8E5-9B9C381E24BB}"/>
          </ac:spMkLst>
        </pc:spChg>
        <pc:spChg chg="add del mod">
          <ac:chgData name="Neala Whybrow" userId="eb9e564d-1002-4d07-92ef-48ab43150049" providerId="ADAL" clId="{F2A1EA1A-539C-4940-B67D-CBFD1DABC706}" dt="2022-01-14T03:59:52.075" v="4591" actId="478"/>
          <ac:spMkLst>
            <pc:docMk/>
            <pc:sldMk cId="1948085215" sldId="260"/>
            <ac:spMk id="8" creationId="{62D3ECC4-A6DE-4086-9697-6BF70CE409AF}"/>
          </ac:spMkLst>
        </pc:spChg>
        <pc:spChg chg="add del mod">
          <ac:chgData name="Neala Whybrow" userId="eb9e564d-1002-4d07-92ef-48ab43150049" providerId="ADAL" clId="{F2A1EA1A-539C-4940-B67D-CBFD1DABC706}" dt="2022-01-14T04:00:33.995" v="4633" actId="478"/>
          <ac:spMkLst>
            <pc:docMk/>
            <pc:sldMk cId="1948085215" sldId="260"/>
            <ac:spMk id="9" creationId="{9D00B979-4DB4-450E-91F5-65D7236706E6}"/>
          </ac:spMkLst>
        </pc:spChg>
        <pc:spChg chg="mod ord">
          <ac:chgData name="Neala Whybrow" userId="eb9e564d-1002-4d07-92ef-48ab43150049" providerId="ADAL" clId="{F2A1EA1A-539C-4940-B67D-CBFD1DABC706}" dt="2022-01-14T04:13:41.195" v="4870" actId="1076"/>
          <ac:spMkLst>
            <pc:docMk/>
            <pc:sldMk cId="1948085215" sldId="260"/>
            <ac:spMk id="12" creationId="{BEB6CBCD-E3DF-4D72-A7F6-0925AA3CD24E}"/>
          </ac:spMkLst>
        </pc:spChg>
        <pc:spChg chg="del">
          <ac:chgData name="Neala Whybrow" userId="eb9e564d-1002-4d07-92ef-48ab43150049" providerId="ADAL" clId="{F2A1EA1A-539C-4940-B67D-CBFD1DABC706}" dt="2021-12-07T10:52:18.511" v="1418" actId="478"/>
          <ac:spMkLst>
            <pc:docMk/>
            <pc:sldMk cId="1948085215" sldId="260"/>
            <ac:spMk id="15" creationId="{42F9F705-6E02-46A8-BB9E-EF8E5ADA0A90}"/>
          </ac:spMkLst>
        </pc:spChg>
        <pc:spChg chg="mod ord">
          <ac:chgData name="Neala Whybrow" userId="eb9e564d-1002-4d07-92ef-48ab43150049" providerId="ADAL" clId="{F2A1EA1A-539C-4940-B67D-CBFD1DABC706}" dt="2022-01-14T04:01:17.415" v="4637" actId="700"/>
          <ac:spMkLst>
            <pc:docMk/>
            <pc:sldMk cId="1948085215" sldId="260"/>
            <ac:spMk id="16" creationId="{6AB968EF-3EA8-496A-8B0C-5100385055A6}"/>
          </ac:spMkLst>
        </pc:spChg>
        <pc:picChg chg="add mod modCrop">
          <ac:chgData name="Neala Whybrow" userId="eb9e564d-1002-4d07-92ef-48ab43150049" providerId="ADAL" clId="{F2A1EA1A-539C-4940-B67D-CBFD1DABC706}" dt="2022-01-14T04:23:09.037" v="4938" actId="1076"/>
          <ac:picMkLst>
            <pc:docMk/>
            <pc:sldMk cId="1948085215" sldId="260"/>
            <ac:picMk id="5" creationId="{ED131E26-C01F-4869-87DA-0A87C0BEC31C}"/>
          </ac:picMkLst>
        </pc:picChg>
        <pc:picChg chg="add del mod">
          <ac:chgData name="Neala Whybrow" userId="eb9e564d-1002-4d07-92ef-48ab43150049" providerId="ADAL" clId="{F2A1EA1A-539C-4940-B67D-CBFD1DABC706}" dt="2021-12-07T11:15:27.374" v="2522" actId="478"/>
          <ac:picMkLst>
            <pc:docMk/>
            <pc:sldMk cId="1948085215" sldId="260"/>
            <ac:picMk id="7" creationId="{CFB2B822-7EC7-4960-B795-2F76823BCC6D}"/>
          </ac:picMkLst>
        </pc:picChg>
        <pc:picChg chg="add del mod">
          <ac:chgData name="Neala Whybrow" userId="eb9e564d-1002-4d07-92ef-48ab43150049" providerId="ADAL" clId="{F2A1EA1A-539C-4940-B67D-CBFD1DABC706}" dt="2022-01-14T03:59:51.295" v="4590" actId="478"/>
          <ac:picMkLst>
            <pc:docMk/>
            <pc:sldMk cId="1948085215" sldId="260"/>
            <ac:picMk id="11" creationId="{B5DA9381-A0BE-43E9-AF28-26801DC8B515}"/>
          </ac:picMkLst>
        </pc:picChg>
        <pc:picChg chg="del mod">
          <ac:chgData name="Neala Whybrow" userId="eb9e564d-1002-4d07-92ef-48ab43150049" providerId="ADAL" clId="{F2A1EA1A-539C-4940-B67D-CBFD1DABC706}" dt="2021-12-07T11:01:50.008" v="2296" actId="478"/>
          <ac:picMkLst>
            <pc:docMk/>
            <pc:sldMk cId="1948085215" sldId="260"/>
            <ac:picMk id="14" creationId="{5F9D4790-EF85-41F7-9828-1FF3877F5EF1}"/>
          </ac:picMkLst>
        </pc:picChg>
        <pc:picChg chg="add del mod">
          <ac:chgData name="Neala Whybrow" userId="eb9e564d-1002-4d07-92ef-48ab43150049" providerId="ADAL" clId="{F2A1EA1A-539C-4940-B67D-CBFD1DABC706}" dt="2021-12-07T11:02:25.451" v="2298" actId="478"/>
          <ac:picMkLst>
            <pc:docMk/>
            <pc:sldMk cId="1948085215" sldId="260"/>
            <ac:picMk id="2050" creationId="{BA1D495F-3D89-437A-86B6-9BF2A27939C8}"/>
          </ac:picMkLst>
        </pc:picChg>
        <pc:picChg chg="add del mod">
          <ac:chgData name="Neala Whybrow" userId="eb9e564d-1002-4d07-92ef-48ab43150049" providerId="ADAL" clId="{F2A1EA1A-539C-4940-B67D-CBFD1DABC706}" dt="2021-12-07T11:04:02.250" v="2312" actId="478"/>
          <ac:picMkLst>
            <pc:docMk/>
            <pc:sldMk cId="1948085215" sldId="260"/>
            <ac:picMk id="2052" creationId="{C98CB6BB-24F7-465E-9BCB-77F4978C34D7}"/>
          </ac:picMkLst>
        </pc:picChg>
        <pc:picChg chg="add del mod">
          <ac:chgData name="Neala Whybrow" userId="eb9e564d-1002-4d07-92ef-48ab43150049" providerId="ADAL" clId="{F2A1EA1A-539C-4940-B67D-CBFD1DABC706}" dt="2022-01-14T03:34:21.865" v="4021" actId="478"/>
          <ac:picMkLst>
            <pc:docMk/>
            <pc:sldMk cId="1948085215" sldId="260"/>
            <ac:picMk id="2054" creationId="{96993DFA-DC7E-4FF9-8D80-8A3E2914E421}"/>
          </ac:picMkLst>
        </pc:picChg>
      </pc:sldChg>
      <pc:sldChg chg="del">
        <pc:chgData name="Neala Whybrow" userId="eb9e564d-1002-4d07-92ef-48ab43150049" providerId="ADAL" clId="{F2A1EA1A-539C-4940-B67D-CBFD1DABC706}" dt="2021-12-07T10:55:15.300" v="1420" actId="47"/>
        <pc:sldMkLst>
          <pc:docMk/>
          <pc:sldMk cId="646596883" sldId="261"/>
        </pc:sldMkLst>
      </pc:sldChg>
      <pc:sldChg chg="modSp del mod modAnim modNotesTx">
        <pc:chgData name="Neala Whybrow" userId="eb9e564d-1002-4d07-92ef-48ab43150049" providerId="ADAL" clId="{F2A1EA1A-539C-4940-B67D-CBFD1DABC706}" dt="2022-01-14T04:16:33.626" v="4880" actId="47"/>
        <pc:sldMkLst>
          <pc:docMk/>
          <pc:sldMk cId="2107252335" sldId="262"/>
        </pc:sldMkLst>
        <pc:spChg chg="mod">
          <ac:chgData name="Neala Whybrow" userId="eb9e564d-1002-4d07-92ef-48ab43150049" providerId="ADAL" clId="{F2A1EA1A-539C-4940-B67D-CBFD1DABC706}" dt="2021-12-07T11:37:25.048" v="3257" actId="20577"/>
          <ac:spMkLst>
            <pc:docMk/>
            <pc:sldMk cId="2107252335" sldId="262"/>
            <ac:spMk id="2" creationId="{E0FFFA23-F632-497E-9CB5-9A0693898C93}"/>
          </ac:spMkLst>
        </pc:spChg>
        <pc:spChg chg="mod">
          <ac:chgData name="Neala Whybrow" userId="eb9e564d-1002-4d07-92ef-48ab43150049" providerId="ADAL" clId="{F2A1EA1A-539C-4940-B67D-CBFD1DABC706}" dt="2021-12-07T11:37:30.457" v="3258" actId="1076"/>
          <ac:spMkLst>
            <pc:docMk/>
            <pc:sldMk cId="2107252335" sldId="262"/>
            <ac:spMk id="3" creationId="{89E7184E-7289-4B20-A92A-63407D7B2BA1}"/>
          </ac:spMkLst>
        </pc:spChg>
      </pc:sldChg>
      <pc:sldChg chg="del">
        <pc:chgData name="Neala Whybrow" userId="eb9e564d-1002-4d07-92ef-48ab43150049" providerId="ADAL" clId="{F2A1EA1A-539C-4940-B67D-CBFD1DABC706}" dt="2021-12-07T11:07:04.247" v="2318" actId="47"/>
        <pc:sldMkLst>
          <pc:docMk/>
          <pc:sldMk cId="2138673691" sldId="263"/>
        </pc:sldMkLst>
      </pc:sldChg>
      <pc:sldChg chg="modSp new del mod">
        <pc:chgData name="Neala Whybrow" userId="eb9e564d-1002-4d07-92ef-48ab43150049" providerId="ADAL" clId="{F2A1EA1A-539C-4940-B67D-CBFD1DABC706}" dt="2022-01-14T04:16:34.676" v="4881" actId="47"/>
        <pc:sldMkLst>
          <pc:docMk/>
          <pc:sldMk cId="2226644551" sldId="263"/>
        </pc:sldMkLst>
        <pc:spChg chg="mod">
          <ac:chgData name="Neala Whybrow" userId="eb9e564d-1002-4d07-92ef-48ab43150049" providerId="ADAL" clId="{F2A1EA1A-539C-4940-B67D-CBFD1DABC706}" dt="2021-12-07T11:07:25.791" v="2365" actId="313"/>
          <ac:spMkLst>
            <pc:docMk/>
            <pc:sldMk cId="2226644551" sldId="263"/>
            <ac:spMk id="2" creationId="{EC5EDD77-2A3C-4151-B551-1AFE2CA11B9E}"/>
          </ac:spMkLst>
        </pc:spChg>
        <pc:spChg chg="mod">
          <ac:chgData name="Neala Whybrow" userId="eb9e564d-1002-4d07-92ef-48ab43150049" providerId="ADAL" clId="{F2A1EA1A-539C-4940-B67D-CBFD1DABC706}" dt="2022-01-14T03:29:39.326" v="4019" actId="20577"/>
          <ac:spMkLst>
            <pc:docMk/>
            <pc:sldMk cId="2226644551" sldId="263"/>
            <ac:spMk id="3" creationId="{4288358B-350F-4E6D-9F00-5BE2F7679F2F}"/>
          </ac:spMkLst>
        </pc:spChg>
      </pc:sldChg>
      <pc:sldChg chg="del">
        <pc:chgData name="Neala Whybrow" userId="eb9e564d-1002-4d07-92ef-48ab43150049" providerId="ADAL" clId="{F2A1EA1A-539C-4940-B67D-CBFD1DABC706}" dt="2021-12-07T11:07:05.597" v="2321" actId="47"/>
        <pc:sldMkLst>
          <pc:docMk/>
          <pc:sldMk cId="105978802" sldId="264"/>
        </pc:sldMkLst>
      </pc:sldChg>
      <pc:sldChg chg="modSp add del mod">
        <pc:chgData name="Neala Whybrow" userId="eb9e564d-1002-4d07-92ef-48ab43150049" providerId="ADAL" clId="{F2A1EA1A-539C-4940-B67D-CBFD1DABC706}" dt="2022-02-02T09:01:15.741" v="7665" actId="47"/>
        <pc:sldMkLst>
          <pc:docMk/>
          <pc:sldMk cId="2003687985" sldId="264"/>
        </pc:sldMkLst>
        <pc:spChg chg="mod">
          <ac:chgData name="Neala Whybrow" userId="eb9e564d-1002-4d07-92ef-48ab43150049" providerId="ADAL" clId="{F2A1EA1A-539C-4940-B67D-CBFD1DABC706}" dt="2022-01-14T04:17:24.776" v="4907" actId="404"/>
          <ac:spMkLst>
            <pc:docMk/>
            <pc:sldMk cId="2003687985" sldId="264"/>
            <ac:spMk id="2" creationId="{EC5EDD77-2A3C-4151-B551-1AFE2CA11B9E}"/>
          </ac:spMkLst>
        </pc:spChg>
        <pc:spChg chg="mod">
          <ac:chgData name="Neala Whybrow" userId="eb9e564d-1002-4d07-92ef-48ab43150049" providerId="ADAL" clId="{F2A1EA1A-539C-4940-B67D-CBFD1DABC706}" dt="2022-02-02T09:00:51.566" v="7664" actId="113"/>
          <ac:spMkLst>
            <pc:docMk/>
            <pc:sldMk cId="2003687985" sldId="264"/>
            <ac:spMk id="3" creationId="{4288358B-350F-4E6D-9F00-5BE2F7679F2F}"/>
          </ac:spMkLst>
        </pc:spChg>
      </pc:sldChg>
      <pc:sldChg chg="modSp add del mod">
        <pc:chgData name="Neala Whybrow" userId="eb9e564d-1002-4d07-92ef-48ab43150049" providerId="ADAL" clId="{F2A1EA1A-539C-4940-B67D-CBFD1DABC706}" dt="2022-02-02T09:01:16.115" v="7666" actId="47"/>
        <pc:sldMkLst>
          <pc:docMk/>
          <pc:sldMk cId="3930159371" sldId="265"/>
        </pc:sldMkLst>
        <pc:spChg chg="mod">
          <ac:chgData name="Neala Whybrow" userId="eb9e564d-1002-4d07-92ef-48ab43150049" providerId="ADAL" clId="{F2A1EA1A-539C-4940-B67D-CBFD1DABC706}" dt="2022-01-14T04:17:42.781" v="4910" actId="20577"/>
          <ac:spMkLst>
            <pc:docMk/>
            <pc:sldMk cId="3930159371" sldId="265"/>
            <ac:spMk id="2" creationId="{EC5EDD77-2A3C-4151-B551-1AFE2CA11B9E}"/>
          </ac:spMkLst>
        </pc:spChg>
      </pc:sldChg>
      <pc:sldChg chg="addSp delSp modSp add mod delAnim modAnim">
        <pc:chgData name="Neala Whybrow" userId="eb9e564d-1002-4d07-92ef-48ab43150049" providerId="ADAL" clId="{F2A1EA1A-539C-4940-B67D-CBFD1DABC706}" dt="2022-01-14T04:15:48.235" v="4879" actId="478"/>
        <pc:sldMkLst>
          <pc:docMk/>
          <pc:sldMk cId="3248876867" sldId="266"/>
        </pc:sldMkLst>
        <pc:spChg chg="del mod">
          <ac:chgData name="Neala Whybrow" userId="eb9e564d-1002-4d07-92ef-48ab43150049" providerId="ADAL" clId="{F2A1EA1A-539C-4940-B67D-CBFD1DABC706}" dt="2022-01-14T04:15:46.613" v="4878" actId="478"/>
          <ac:spMkLst>
            <pc:docMk/>
            <pc:sldMk cId="3248876867" sldId="266"/>
            <ac:spMk id="3" creationId="{002C178A-9D5A-40BB-97CD-77D7BD9119D5}"/>
          </ac:spMkLst>
        </pc:spChg>
        <pc:spChg chg="add mod">
          <ac:chgData name="Neala Whybrow" userId="eb9e564d-1002-4d07-92ef-48ab43150049" providerId="ADAL" clId="{F2A1EA1A-539C-4940-B67D-CBFD1DABC706}" dt="2022-01-14T04:15:48.235" v="4879" actId="478"/>
          <ac:spMkLst>
            <pc:docMk/>
            <pc:sldMk cId="3248876867" sldId="266"/>
            <ac:spMk id="5" creationId="{5F725417-6DB6-4D75-A151-4425BDCEDE7F}"/>
          </ac:spMkLst>
        </pc:spChg>
        <pc:spChg chg="del">
          <ac:chgData name="Neala Whybrow" userId="eb9e564d-1002-4d07-92ef-48ab43150049" providerId="ADAL" clId="{F2A1EA1A-539C-4940-B67D-CBFD1DABC706}" dt="2022-01-14T04:15:48.235" v="4879" actId="478"/>
          <ac:spMkLst>
            <pc:docMk/>
            <pc:sldMk cId="3248876867" sldId="266"/>
            <ac:spMk id="12" creationId="{BEB6CBCD-E3DF-4D72-A7F6-0925AA3CD24E}"/>
          </ac:spMkLst>
        </pc:spChg>
      </pc:sldChg>
      <pc:sldChg chg="modSp new del mod">
        <pc:chgData name="Neala Whybrow" userId="eb9e564d-1002-4d07-92ef-48ab43150049" providerId="ADAL" clId="{F2A1EA1A-539C-4940-B67D-CBFD1DABC706}" dt="2022-02-02T09:01:16.767" v="7667" actId="47"/>
        <pc:sldMkLst>
          <pc:docMk/>
          <pc:sldMk cId="2824322757" sldId="267"/>
        </pc:sldMkLst>
        <pc:spChg chg="mod">
          <ac:chgData name="Neala Whybrow" userId="eb9e564d-1002-4d07-92ef-48ab43150049" providerId="ADAL" clId="{F2A1EA1A-539C-4940-B67D-CBFD1DABC706}" dt="2022-01-14T04:19:42.786" v="4931" actId="404"/>
          <ac:spMkLst>
            <pc:docMk/>
            <pc:sldMk cId="2824322757" sldId="267"/>
            <ac:spMk id="2" creationId="{10EA8635-272F-47EF-8FAE-74FEE108CA12}"/>
          </ac:spMkLst>
        </pc:spChg>
        <pc:spChg chg="mod">
          <ac:chgData name="Neala Whybrow" userId="eb9e564d-1002-4d07-92ef-48ab43150049" providerId="ADAL" clId="{F2A1EA1A-539C-4940-B67D-CBFD1DABC706}" dt="2022-01-14T04:17:52.280" v="4915" actId="404"/>
          <ac:spMkLst>
            <pc:docMk/>
            <pc:sldMk cId="2824322757" sldId="267"/>
            <ac:spMk id="3" creationId="{0A7ECF39-47F2-477E-908E-1D949215204E}"/>
          </ac:spMkLst>
        </pc:spChg>
        <pc:spChg chg="mod">
          <ac:chgData name="Neala Whybrow" userId="eb9e564d-1002-4d07-92ef-48ab43150049" providerId="ADAL" clId="{F2A1EA1A-539C-4940-B67D-CBFD1DABC706}" dt="2022-01-14T04:17:52.280" v="4915" actId="404"/>
          <ac:spMkLst>
            <pc:docMk/>
            <pc:sldMk cId="2824322757" sldId="267"/>
            <ac:spMk id="4" creationId="{656387B7-E471-4F21-A18B-99F82720ADAF}"/>
          </ac:spMkLst>
        </pc:spChg>
        <pc:spChg chg="mod">
          <ac:chgData name="Neala Whybrow" userId="eb9e564d-1002-4d07-92ef-48ab43150049" providerId="ADAL" clId="{F2A1EA1A-539C-4940-B67D-CBFD1DABC706}" dt="2022-01-14T04:17:52.280" v="4915" actId="404"/>
          <ac:spMkLst>
            <pc:docMk/>
            <pc:sldMk cId="2824322757" sldId="267"/>
            <ac:spMk id="5" creationId="{CBA70206-C71E-4E09-8A10-2ADB1F4E7103}"/>
          </ac:spMkLst>
        </pc:spChg>
      </pc:sldChg>
      <pc:sldChg chg="modSp new del mod ord">
        <pc:chgData name="Neala Whybrow" userId="eb9e564d-1002-4d07-92ef-48ab43150049" providerId="ADAL" clId="{F2A1EA1A-539C-4940-B67D-CBFD1DABC706}" dt="2022-02-02T09:01:17.269" v="7668" actId="47"/>
        <pc:sldMkLst>
          <pc:docMk/>
          <pc:sldMk cId="3506439785" sldId="268"/>
        </pc:sldMkLst>
        <pc:spChg chg="mod">
          <ac:chgData name="Neala Whybrow" userId="eb9e564d-1002-4d07-92ef-48ab43150049" providerId="ADAL" clId="{F2A1EA1A-539C-4940-B67D-CBFD1DABC706}" dt="2022-01-14T04:18:51.966" v="4928" actId="404"/>
          <ac:spMkLst>
            <pc:docMk/>
            <pc:sldMk cId="3506439785" sldId="268"/>
            <ac:spMk id="2" creationId="{76F4A7A3-1BC3-43BC-A57D-30F4FC8F424C}"/>
          </ac:spMkLst>
        </pc:spChg>
        <pc:spChg chg="mod">
          <ac:chgData name="Neala Whybrow" userId="eb9e564d-1002-4d07-92ef-48ab43150049" providerId="ADAL" clId="{F2A1EA1A-539C-4940-B67D-CBFD1DABC706}" dt="2022-01-14T04:19:03.106" v="4930" actId="14100"/>
          <ac:spMkLst>
            <pc:docMk/>
            <pc:sldMk cId="3506439785" sldId="268"/>
            <ac:spMk id="3" creationId="{AC14A6EA-61CE-4A22-863C-B4B9303ED37A}"/>
          </ac:spMkLst>
        </pc:spChg>
      </pc:sldChg>
      <pc:sldChg chg="addSp delSp modSp new mod chgLayout modNotesTx">
        <pc:chgData name="Neala Whybrow" userId="eb9e564d-1002-4d07-92ef-48ab43150049" providerId="ADAL" clId="{F2A1EA1A-539C-4940-B67D-CBFD1DABC706}" dt="2022-01-14T09:51:11.087" v="7586" actId="207"/>
        <pc:sldMkLst>
          <pc:docMk/>
          <pc:sldMk cId="3540562001" sldId="269"/>
        </pc:sldMkLst>
        <pc:spChg chg="mod ord">
          <ac:chgData name="Neala Whybrow" userId="eb9e564d-1002-4d07-92ef-48ab43150049" providerId="ADAL" clId="{F2A1EA1A-539C-4940-B67D-CBFD1DABC706}" dt="2022-01-14T04:33:55.895" v="5105" actId="700"/>
          <ac:spMkLst>
            <pc:docMk/>
            <pc:sldMk cId="3540562001" sldId="269"/>
            <ac:spMk id="2" creationId="{C579F9D5-78D0-4A3F-B4FD-D228FEB2ED5A}"/>
          </ac:spMkLst>
        </pc:spChg>
        <pc:spChg chg="del mod">
          <ac:chgData name="Neala Whybrow" userId="eb9e564d-1002-4d07-92ef-48ab43150049" providerId="ADAL" clId="{F2A1EA1A-539C-4940-B67D-CBFD1DABC706}" dt="2022-01-14T04:33:19.598" v="5097" actId="22"/>
          <ac:spMkLst>
            <pc:docMk/>
            <pc:sldMk cId="3540562001" sldId="269"/>
            <ac:spMk id="3" creationId="{921E42F5-2911-4447-B6C7-CEEEE5CC2EDF}"/>
          </ac:spMkLst>
        </pc:spChg>
        <pc:spChg chg="mod ord">
          <ac:chgData name="Neala Whybrow" userId="eb9e564d-1002-4d07-92ef-48ab43150049" providerId="ADAL" clId="{F2A1EA1A-539C-4940-B67D-CBFD1DABC706}" dt="2022-01-14T04:33:55.895" v="5105" actId="700"/>
          <ac:spMkLst>
            <pc:docMk/>
            <pc:sldMk cId="3540562001" sldId="269"/>
            <ac:spMk id="4" creationId="{195371F1-A8F8-4438-986B-4D345AC5BD39}"/>
          </ac:spMkLst>
        </pc:spChg>
        <pc:spChg chg="mod ord">
          <ac:chgData name="Neala Whybrow" userId="eb9e564d-1002-4d07-92ef-48ab43150049" providerId="ADAL" clId="{F2A1EA1A-539C-4940-B67D-CBFD1DABC706}" dt="2022-01-14T04:33:55.895" v="5105" actId="700"/>
          <ac:spMkLst>
            <pc:docMk/>
            <pc:sldMk cId="3540562001" sldId="269"/>
            <ac:spMk id="5" creationId="{6D7F3F96-5C8D-43BF-A12C-0D661738CFEA}"/>
          </ac:spMkLst>
        </pc:spChg>
        <pc:spChg chg="add mod">
          <ac:chgData name="Neala Whybrow" userId="eb9e564d-1002-4d07-92ef-48ab43150049" providerId="ADAL" clId="{F2A1EA1A-539C-4940-B67D-CBFD1DABC706}" dt="2022-01-14T09:51:11.087" v="7586" actId="207"/>
          <ac:spMkLst>
            <pc:docMk/>
            <pc:sldMk cId="3540562001" sldId="269"/>
            <ac:spMk id="8" creationId="{FDF11101-308C-4662-8CF9-06292C0E2AE5}"/>
          </ac:spMkLst>
        </pc:spChg>
        <pc:picChg chg="add mod ord modCrop">
          <ac:chgData name="Neala Whybrow" userId="eb9e564d-1002-4d07-92ef-48ab43150049" providerId="ADAL" clId="{F2A1EA1A-539C-4940-B67D-CBFD1DABC706}" dt="2022-01-14T09:47:13.546" v="7585" actId="1076"/>
          <ac:picMkLst>
            <pc:docMk/>
            <pc:sldMk cId="3540562001" sldId="269"/>
            <ac:picMk id="7" creationId="{74E12DF6-1113-4924-8076-48D9B30A5E9F}"/>
          </ac:picMkLst>
        </pc:picChg>
      </pc:sldChg>
      <pc:sldChg chg="addSp delSp modSp new mod modNotesTx">
        <pc:chgData name="Neala Whybrow" userId="eb9e564d-1002-4d07-92ef-48ab43150049" providerId="ADAL" clId="{F2A1EA1A-539C-4940-B67D-CBFD1DABC706}" dt="2022-01-14T04:58:03.976" v="7374" actId="20577"/>
        <pc:sldMkLst>
          <pc:docMk/>
          <pc:sldMk cId="3224609118" sldId="270"/>
        </pc:sldMkLst>
        <pc:spChg chg="mod">
          <ac:chgData name="Neala Whybrow" userId="eb9e564d-1002-4d07-92ef-48ab43150049" providerId="ADAL" clId="{F2A1EA1A-539C-4940-B67D-CBFD1DABC706}" dt="2022-01-14T04:38:05.376" v="5601" actId="20577"/>
          <ac:spMkLst>
            <pc:docMk/>
            <pc:sldMk cId="3224609118" sldId="270"/>
            <ac:spMk id="2" creationId="{4ED49B96-3B04-4771-86DE-75AD020B0EFE}"/>
          </ac:spMkLst>
        </pc:spChg>
        <pc:spChg chg="del mod">
          <ac:chgData name="Neala Whybrow" userId="eb9e564d-1002-4d07-92ef-48ab43150049" providerId="ADAL" clId="{F2A1EA1A-539C-4940-B67D-CBFD1DABC706}" dt="2022-01-14T04:44:25.468" v="6047" actId="3680"/>
          <ac:spMkLst>
            <pc:docMk/>
            <pc:sldMk cId="3224609118" sldId="270"/>
            <ac:spMk id="3" creationId="{0E56B1E2-08FB-41BB-A33C-7B1DD588887E}"/>
          </ac:spMkLst>
        </pc:spChg>
        <pc:graphicFrameChg chg="add mod ord modGraphic">
          <ac:chgData name="Neala Whybrow" userId="eb9e564d-1002-4d07-92ef-48ab43150049" providerId="ADAL" clId="{F2A1EA1A-539C-4940-B67D-CBFD1DABC706}" dt="2022-01-14T04:54:53.592" v="6714" actId="20577"/>
          <ac:graphicFrameMkLst>
            <pc:docMk/>
            <pc:sldMk cId="3224609118" sldId="270"/>
            <ac:graphicFrameMk id="6" creationId="{51D08271-851E-42B2-95D7-2B910350B8EE}"/>
          </ac:graphicFrameMkLst>
        </pc:graphicFrameChg>
      </pc:sldChg>
      <pc:sldChg chg="addSp delSp modSp new mod modClrScheme chgLayout modNotesTx">
        <pc:chgData name="Neala Whybrow" userId="eb9e564d-1002-4d07-92ef-48ab43150049" providerId="ADAL" clId="{F2A1EA1A-539C-4940-B67D-CBFD1DABC706}" dt="2022-01-14T04:47:54.886" v="6615" actId="20577"/>
        <pc:sldMkLst>
          <pc:docMk/>
          <pc:sldMk cId="3177333423" sldId="271"/>
        </pc:sldMkLst>
        <pc:spChg chg="mod">
          <ac:chgData name="Neala Whybrow" userId="eb9e564d-1002-4d07-92ef-48ab43150049" providerId="ADAL" clId="{F2A1EA1A-539C-4940-B67D-CBFD1DABC706}" dt="2022-01-14T04:41:48.696" v="6038" actId="26606"/>
          <ac:spMkLst>
            <pc:docMk/>
            <pc:sldMk cId="3177333423" sldId="271"/>
            <ac:spMk id="2" creationId="{62A50F34-0BA3-463A-A634-07C982D8D54D}"/>
          </ac:spMkLst>
        </pc:spChg>
        <pc:spChg chg="del mod">
          <ac:chgData name="Neala Whybrow" userId="eb9e564d-1002-4d07-92ef-48ab43150049" providerId="ADAL" clId="{F2A1EA1A-539C-4940-B67D-CBFD1DABC706}" dt="2022-01-14T04:41:48.696" v="6038" actId="26606"/>
          <ac:spMkLst>
            <pc:docMk/>
            <pc:sldMk cId="3177333423" sldId="271"/>
            <ac:spMk id="3" creationId="{DFD79EFD-37DD-4610-9991-C9824515DCDD}"/>
          </ac:spMkLst>
        </pc:spChg>
        <pc:spChg chg="mod">
          <ac:chgData name="Neala Whybrow" userId="eb9e564d-1002-4d07-92ef-48ab43150049" providerId="ADAL" clId="{F2A1EA1A-539C-4940-B67D-CBFD1DABC706}" dt="2022-01-14T04:41:48.696" v="6038" actId="26606"/>
          <ac:spMkLst>
            <pc:docMk/>
            <pc:sldMk cId="3177333423" sldId="271"/>
            <ac:spMk id="4" creationId="{DAD3E58D-1127-4699-8D95-123B62417A43}"/>
          </ac:spMkLst>
        </pc:spChg>
        <pc:spChg chg="mod">
          <ac:chgData name="Neala Whybrow" userId="eb9e564d-1002-4d07-92ef-48ab43150049" providerId="ADAL" clId="{F2A1EA1A-539C-4940-B67D-CBFD1DABC706}" dt="2022-01-14T04:41:48.696" v="6038" actId="26606"/>
          <ac:spMkLst>
            <pc:docMk/>
            <pc:sldMk cId="3177333423" sldId="271"/>
            <ac:spMk id="5" creationId="{0E17A551-AAED-4590-BDA2-77763146EEEA}"/>
          </ac:spMkLst>
        </pc:spChg>
        <pc:spChg chg="add mod">
          <ac:chgData name="Neala Whybrow" userId="eb9e564d-1002-4d07-92ef-48ab43150049" providerId="ADAL" clId="{F2A1EA1A-539C-4940-B67D-CBFD1DABC706}" dt="2022-01-14T04:47:10.576" v="6399" actId="20577"/>
          <ac:spMkLst>
            <pc:docMk/>
            <pc:sldMk cId="3177333423" sldId="271"/>
            <ac:spMk id="12" creationId="{5E5C2330-F531-4F81-8AFA-95B525751C84}"/>
          </ac:spMkLst>
        </pc:spChg>
        <pc:picChg chg="add del mod">
          <ac:chgData name="Neala Whybrow" userId="eb9e564d-1002-4d07-92ef-48ab43150049" providerId="ADAL" clId="{F2A1EA1A-539C-4940-B67D-CBFD1DABC706}" dt="2022-01-14T04:41:45.586" v="6036" actId="478"/>
          <ac:picMkLst>
            <pc:docMk/>
            <pc:sldMk cId="3177333423" sldId="271"/>
            <ac:picMk id="6" creationId="{388648EF-BB6B-458D-A1E9-0617E01B2077}"/>
          </ac:picMkLst>
        </pc:picChg>
        <pc:picChg chg="add mod">
          <ac:chgData name="Neala Whybrow" userId="eb9e564d-1002-4d07-92ef-48ab43150049" providerId="ADAL" clId="{F2A1EA1A-539C-4940-B67D-CBFD1DABC706}" dt="2022-01-14T04:43:11.780" v="6040" actId="27614"/>
          <ac:picMkLst>
            <pc:docMk/>
            <pc:sldMk cId="3177333423" sldId="271"/>
            <ac:picMk id="7" creationId="{89ECA589-C6BE-4180-A796-5961A545731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C83B5A-0B9D-485D-B420-467C0ECE548C}" type="slidenum">
              <a:rPr lang="en-GB" smtClean="0"/>
              <a:t>‹#›</a:t>
            </a:fld>
            <a:endParaRPr lang="en-GB"/>
          </a:p>
        </p:txBody>
      </p:sp>
    </p:spTree>
    <p:extLst>
      <p:ext uri="{BB962C8B-B14F-4D97-AF65-F5344CB8AC3E}">
        <p14:creationId xmlns:p14="http://schemas.microsoft.com/office/powerpoint/2010/main" val="1178847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1AB5C-E158-4C58-BF20-92D421F76517}" type="datetimeFigureOut">
              <a:rPr lang="en-GB" smtClean="0"/>
              <a:t>02/02/2022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5D675-DD5D-4D51-8557-5C7D1F03728F}" type="slidenum">
              <a:rPr lang="en-GB" smtClean="0"/>
              <a:t>‹#›</a:t>
            </a:fld>
            <a:endParaRPr lang="en-GB"/>
          </a:p>
        </p:txBody>
      </p:sp>
    </p:spTree>
    <p:extLst>
      <p:ext uri="{BB962C8B-B14F-4D97-AF65-F5344CB8AC3E}">
        <p14:creationId xmlns:p14="http://schemas.microsoft.com/office/powerpoint/2010/main" val="297864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minutes</a:t>
            </a:r>
          </a:p>
          <a:p>
            <a:r>
              <a:rPr lang="en-GB"/>
              <a:t>Share delegates pack. </a:t>
            </a:r>
            <a:endParaRPr lang="en-GB" dirty="0"/>
          </a:p>
        </p:txBody>
      </p:sp>
      <p:sp>
        <p:nvSpPr>
          <p:cNvPr id="4" name="Slide Number Placeholder 3"/>
          <p:cNvSpPr>
            <a:spLocks noGrp="1"/>
          </p:cNvSpPr>
          <p:nvPr>
            <p:ph type="sldNum" sz="quarter" idx="5"/>
          </p:nvPr>
        </p:nvSpPr>
        <p:spPr/>
        <p:txBody>
          <a:bodyPr/>
          <a:lstStyle/>
          <a:p>
            <a:fld id="{4345D675-DD5D-4D51-8557-5C7D1F03728F}" type="slidenum">
              <a:rPr lang="en-GB" smtClean="0"/>
              <a:t>2</a:t>
            </a:fld>
            <a:endParaRPr lang="en-GB"/>
          </a:p>
        </p:txBody>
      </p:sp>
    </p:spTree>
    <p:extLst>
      <p:ext uri="{BB962C8B-B14F-4D97-AF65-F5344CB8AC3E}">
        <p14:creationId xmlns:p14="http://schemas.microsoft.com/office/powerpoint/2010/main" val="3323739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plenty of research demonstrating aspects of learning culture to organisational outcomes, so for u, student attainment and staff satisfaction. One study found a significant direct relationship between learning culture and knowledge-sharing behaviors, with organisations who set up processes of sharing best practice had better outcomes. </a:t>
            </a:r>
            <a:endParaRPr lang="en-GB" dirty="0"/>
          </a:p>
        </p:txBody>
      </p:sp>
      <p:sp>
        <p:nvSpPr>
          <p:cNvPr id="4" name="Slide Number Placeholder 3"/>
          <p:cNvSpPr>
            <a:spLocks noGrp="1"/>
          </p:cNvSpPr>
          <p:nvPr>
            <p:ph type="sldNum" sz="quarter" idx="5"/>
          </p:nvPr>
        </p:nvSpPr>
        <p:spPr/>
        <p:txBody>
          <a:bodyPr/>
          <a:lstStyle/>
          <a:p>
            <a:fld id="{4345D675-DD5D-4D51-8557-5C7D1F03728F}" type="slidenum">
              <a:rPr lang="en-GB" smtClean="0"/>
              <a:t>3</a:t>
            </a:fld>
            <a:endParaRPr lang="en-GB"/>
          </a:p>
        </p:txBody>
      </p:sp>
    </p:spTree>
    <p:extLst>
      <p:ext uri="{BB962C8B-B14F-4D97-AF65-F5344CB8AC3E}">
        <p14:creationId xmlns:p14="http://schemas.microsoft.com/office/powerpoint/2010/main" val="8982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plenty of research demonstrating aspects of learning culture to organisational outcomes, so for u, student attainment and staff satisfaction. One study found a significant direct relationship between learning culture and knowledge-sharing behaviors, with organisations who set up processes of sharing best practice had better outcomes. </a:t>
            </a:r>
          </a:p>
          <a:p>
            <a:endParaRPr lang="en-US" dirty="0"/>
          </a:p>
          <a:p>
            <a:r>
              <a:rPr lang="en-GB" dirty="0"/>
              <a:t>https://padlet.com/nealawhybrow/lhovv71g05rw8ywo</a:t>
            </a:r>
          </a:p>
        </p:txBody>
      </p:sp>
      <p:sp>
        <p:nvSpPr>
          <p:cNvPr id="4" name="Slide Number Placeholder 3"/>
          <p:cNvSpPr>
            <a:spLocks noGrp="1"/>
          </p:cNvSpPr>
          <p:nvPr>
            <p:ph type="sldNum" sz="quarter" idx="5"/>
          </p:nvPr>
        </p:nvSpPr>
        <p:spPr/>
        <p:txBody>
          <a:bodyPr/>
          <a:lstStyle/>
          <a:p>
            <a:fld id="{4345D675-DD5D-4D51-8557-5C7D1F03728F}" type="slidenum">
              <a:rPr lang="en-GB" smtClean="0"/>
              <a:t>4</a:t>
            </a:fld>
            <a:endParaRPr lang="en-GB"/>
          </a:p>
        </p:txBody>
      </p:sp>
    </p:spTree>
    <p:extLst>
      <p:ext uri="{BB962C8B-B14F-4D97-AF65-F5344CB8AC3E}">
        <p14:creationId xmlns:p14="http://schemas.microsoft.com/office/powerpoint/2010/main" val="2636132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https://padlet.com/nealawhybrow/3sjvur1wwowmgnqc</a:t>
            </a:r>
          </a:p>
          <a:p>
            <a:endParaRPr lang="en-GB" dirty="0"/>
          </a:p>
          <a:p>
            <a:r>
              <a:rPr lang="en-GB" dirty="0"/>
              <a:t>Use padlet on a shared screen to bring back discussion after about 20 minutes and discuss. As off in their groups, move around room/breakout rooms as well as add comments to the padlet to encourage deeper thinking.</a:t>
            </a:r>
          </a:p>
        </p:txBody>
      </p:sp>
      <p:sp>
        <p:nvSpPr>
          <p:cNvPr id="4" name="Slide Number Placeholder 3"/>
          <p:cNvSpPr>
            <a:spLocks noGrp="1"/>
          </p:cNvSpPr>
          <p:nvPr>
            <p:ph type="sldNum" sz="quarter" idx="5"/>
          </p:nvPr>
        </p:nvSpPr>
        <p:spPr/>
        <p:txBody>
          <a:bodyPr/>
          <a:lstStyle/>
          <a:p>
            <a:fld id="{4345D675-DD5D-4D51-8557-5C7D1F03728F}" type="slidenum">
              <a:rPr lang="en-GB" smtClean="0"/>
              <a:t>5</a:t>
            </a:fld>
            <a:endParaRPr lang="en-GB"/>
          </a:p>
        </p:txBody>
      </p:sp>
    </p:spTree>
    <p:extLst>
      <p:ext uri="{BB962C8B-B14F-4D97-AF65-F5344CB8AC3E}">
        <p14:creationId xmlns:p14="http://schemas.microsoft.com/office/powerpoint/2010/main" val="381987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Back into their small groups. Working independently however can share/seek support from their peers. </a:t>
            </a:r>
          </a:p>
          <a:p>
            <a:endParaRPr lang="en-GB" dirty="0"/>
          </a:p>
          <a:p>
            <a:r>
              <a:rPr lang="en-US" dirty="0"/>
              <a:t>Attempts to structure informal learning could ultimately backfire if employees feel like they lack agency in their own learning and development, especially if they are already prioritising their own development. If creating a ‘culture for learning’ is interpreted as steering individuals to a fixed way of learning with little flexibility, this may not lead to better learning outcomes.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template action plan in your delegates pack to develop a culture of learning action plan. It is important you think about doing this in baby steps and in a way which involves people. Attempts to structure informal learning could ultimately backfire if employees feel like they lack agency in their own learning and development, especially if they are already prioritising their own development. If creating a ‘culture for learning’ is interpreted as steering individuals to a fixed way of learning with little flexibility, this may not lead to better learning outcomes. Therefore, you are going to select only 2 of the pillars (the one you worked on and another you are drawn towards based on the presentation of your peers today). In order to not overwhelm your teams, think about 1 short term change (remember baby steps) and up to 3 long term changes. How might these link or support the priorities in your QIP and what do you anticipate would be the desired impact. </a:t>
            </a:r>
          </a:p>
          <a:p>
            <a:endParaRPr lang="en-GB" dirty="0"/>
          </a:p>
        </p:txBody>
      </p:sp>
      <p:sp>
        <p:nvSpPr>
          <p:cNvPr id="4" name="Slide Number Placeholder 3"/>
          <p:cNvSpPr>
            <a:spLocks noGrp="1"/>
          </p:cNvSpPr>
          <p:nvPr>
            <p:ph type="sldNum" sz="quarter" idx="5"/>
          </p:nvPr>
        </p:nvSpPr>
        <p:spPr/>
        <p:txBody>
          <a:bodyPr/>
          <a:lstStyle/>
          <a:p>
            <a:fld id="{4345D675-DD5D-4D51-8557-5C7D1F03728F}" type="slidenum">
              <a:rPr lang="en-GB" smtClean="0"/>
              <a:t>6</a:t>
            </a:fld>
            <a:endParaRPr lang="en-GB"/>
          </a:p>
        </p:txBody>
      </p:sp>
    </p:spTree>
    <p:extLst>
      <p:ext uri="{BB962C8B-B14F-4D97-AF65-F5344CB8AC3E}">
        <p14:creationId xmlns:p14="http://schemas.microsoft.com/office/powerpoint/2010/main" val="1020701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Senior leadership buy-in is key, so its absence can be a significant barrier. For example, 76% of L&amp;D professionals in the CIPD Professionalising Learning and Development report felt that learning was not seen as a management priority. I would like to be able to get a sense of what is needed to support you with achieving this learning </a:t>
            </a:r>
            <a:r>
              <a:rPr lang="en-US" dirty="0" err="1"/>
              <a:t>cuture</a:t>
            </a:r>
            <a:r>
              <a:rPr lang="en-US" dirty="0"/>
              <a:t>, and hopefully after today you can see this isn’t just about buying in expensive consultants. Its building subject specific networks, cross college collaborations (and not just the EKC group) and wider reading. I would like to be able to share the finished padlet from today with SLTs to show them some of your ideas and aspirations for Learning Culture, so understanding what you may need from them will be key. </a:t>
            </a:r>
            <a:endParaRPr lang="en-GB" dirty="0"/>
          </a:p>
        </p:txBody>
      </p:sp>
      <p:sp>
        <p:nvSpPr>
          <p:cNvPr id="4" name="Slide Number Placeholder 3"/>
          <p:cNvSpPr>
            <a:spLocks noGrp="1"/>
          </p:cNvSpPr>
          <p:nvPr>
            <p:ph type="sldNum" sz="quarter" idx="5"/>
          </p:nvPr>
        </p:nvSpPr>
        <p:spPr/>
        <p:txBody>
          <a:bodyPr/>
          <a:lstStyle/>
          <a:p>
            <a:fld id="{4345D675-DD5D-4D51-8557-5C7D1F03728F}" type="slidenum">
              <a:rPr lang="en-GB" smtClean="0"/>
              <a:t>7</a:t>
            </a:fld>
            <a:endParaRPr lang="en-GB"/>
          </a:p>
        </p:txBody>
      </p:sp>
    </p:spTree>
    <p:extLst>
      <p:ext uri="{BB962C8B-B14F-4D97-AF65-F5344CB8AC3E}">
        <p14:creationId xmlns:p14="http://schemas.microsoft.com/office/powerpoint/2010/main" val="991126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4166CD-40A0-4F8D-8CDA-F0BE52FD1D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a:extLst>
              <a:ext uri="{FF2B5EF4-FFF2-40B4-BE49-F238E27FC236}">
                <a16:creationId xmlns:a16="http://schemas.microsoft.com/office/drawing/2014/main" id="{F6419E48-80CB-40D4-9FE0-BED67DAF9C9E}"/>
              </a:ext>
            </a:extLst>
          </p:cNvPr>
          <p:cNvSpPr>
            <a:spLocks noGrp="1"/>
          </p:cNvSpPr>
          <p:nvPr>
            <p:ph type="ctrTitle"/>
          </p:nvPr>
        </p:nvSpPr>
        <p:spPr>
          <a:xfrm>
            <a:off x="360001" y="540000"/>
            <a:ext cx="5400000" cy="811722"/>
          </a:xfrm>
        </p:spPr>
        <p:txBody>
          <a:bodyPr anchor="t" anchorCtr="0"/>
          <a:lstStyle>
            <a:lvl1pPr algn="l">
              <a:defRPr sz="3000">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13DD80E6-D45A-4B52-9BE0-754F13A6AE17}"/>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GB" dirty="0"/>
              <a:t>Presentation Title / Date</a:t>
            </a:r>
          </a:p>
        </p:txBody>
      </p:sp>
      <p:sp>
        <p:nvSpPr>
          <p:cNvPr id="6" name="Slide Number Placeholder 5">
            <a:extLst>
              <a:ext uri="{FF2B5EF4-FFF2-40B4-BE49-F238E27FC236}">
                <a16:creationId xmlns:a16="http://schemas.microsoft.com/office/drawing/2014/main" id="{FF17228B-D908-40D2-B316-8A02512818E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C93765E-B646-41CF-A5C2-0B0DCD79026B}" type="slidenum">
              <a:rPr lang="en-GB" smtClean="0"/>
              <a:pPr/>
              <a:t>‹#›</a:t>
            </a:fld>
            <a:endParaRPr lang="en-GB" dirty="0"/>
          </a:p>
        </p:txBody>
      </p:sp>
      <p:sp>
        <p:nvSpPr>
          <p:cNvPr id="10" name="Text Placeholder 9">
            <a:extLst>
              <a:ext uri="{FF2B5EF4-FFF2-40B4-BE49-F238E27FC236}">
                <a16:creationId xmlns:a16="http://schemas.microsoft.com/office/drawing/2014/main" id="{2563C437-EE85-405D-B4FF-9468E78CB163}"/>
              </a:ext>
            </a:extLst>
          </p:cNvPr>
          <p:cNvSpPr>
            <a:spLocks noGrp="1"/>
          </p:cNvSpPr>
          <p:nvPr>
            <p:ph type="body" sz="quarter" idx="13"/>
          </p:nvPr>
        </p:nvSpPr>
        <p:spPr>
          <a:xfrm>
            <a:off x="360363" y="1410597"/>
            <a:ext cx="5400000" cy="540759"/>
          </a:xfrm>
        </p:spPr>
        <p:txBody>
          <a:bodyPr/>
          <a:lstStyle>
            <a:lvl1pPr>
              <a:lnSpc>
                <a:spcPts val="1800"/>
              </a:lnSpc>
              <a:spcBef>
                <a:spcPts val="0"/>
              </a:spcBef>
              <a:defRPr sz="1500">
                <a:latin typeface="Arial" panose="020B0604020202020204" pitchFamily="34" charset="0"/>
                <a:cs typeface="Arial" panose="020B0604020202020204" pitchFamily="34" charset="0"/>
              </a:defRPr>
            </a:lvl1pPr>
            <a:lvl2pPr marL="0" indent="0">
              <a:buNone/>
              <a:defRPr/>
            </a:lvl2pPr>
          </a:lstStyle>
          <a:p>
            <a:pPr lvl="0"/>
            <a:r>
              <a:rPr lang="en-US"/>
              <a:t>Click to edit Master text styles</a:t>
            </a:r>
          </a:p>
        </p:txBody>
      </p:sp>
      <p:pic>
        <p:nvPicPr>
          <p:cNvPr id="12" name="Picture 11">
            <a:extLst>
              <a:ext uri="{FF2B5EF4-FFF2-40B4-BE49-F238E27FC236}">
                <a16:creationId xmlns:a16="http://schemas.microsoft.com/office/drawing/2014/main" id="{E86C07A8-43DC-4204-9423-781FF677A85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70400" y="360000"/>
            <a:ext cx="1651845" cy="960709"/>
          </a:xfrm>
          <a:prstGeom prst="rect">
            <a:avLst/>
          </a:prstGeom>
        </p:spPr>
      </p:pic>
    </p:spTree>
    <p:extLst>
      <p:ext uri="{BB962C8B-B14F-4D97-AF65-F5344CB8AC3E}">
        <p14:creationId xmlns:p14="http://schemas.microsoft.com/office/powerpoint/2010/main" val="850188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6C0C88-ECBF-4CF2-A140-02698204A2EF}"/>
              </a:ext>
            </a:extLst>
          </p:cNvPr>
          <p:cNvSpPr>
            <a:spLocks noGrp="1"/>
          </p:cNvSpPr>
          <p:nvPr>
            <p:ph type="ftr" sz="quarter" idx="11"/>
          </p:nvPr>
        </p:nvSpPr>
        <p:spPr/>
        <p:txBody>
          <a:bodyPr/>
          <a:lstStyle/>
          <a:p>
            <a:r>
              <a:rPr lang="en-GB" dirty="0"/>
              <a:t>Presentation Title / Date</a:t>
            </a:r>
          </a:p>
        </p:txBody>
      </p:sp>
      <p:sp>
        <p:nvSpPr>
          <p:cNvPr id="4" name="Slide Number Placeholder 3">
            <a:extLst>
              <a:ext uri="{FF2B5EF4-FFF2-40B4-BE49-F238E27FC236}">
                <a16:creationId xmlns:a16="http://schemas.microsoft.com/office/drawing/2014/main" id="{50F15ADB-0D80-4484-9C81-AB623B49AC1C}"/>
              </a:ext>
            </a:extLst>
          </p:cNvPr>
          <p:cNvSpPr>
            <a:spLocks noGrp="1"/>
          </p:cNvSpPr>
          <p:nvPr>
            <p:ph type="sldNum" sz="quarter" idx="12"/>
          </p:nvPr>
        </p:nvSpPr>
        <p:spPr/>
        <p:txBody>
          <a:bodyPr/>
          <a:lstStyle/>
          <a:p>
            <a:fld id="{DC93765E-B646-41CF-A5C2-0B0DCD79026B}" type="slidenum">
              <a:rPr lang="en-GB" smtClean="0"/>
              <a:t>‹#›</a:t>
            </a:fld>
            <a:endParaRPr lang="en-GB" dirty="0"/>
          </a:p>
        </p:txBody>
      </p:sp>
    </p:spTree>
    <p:extLst>
      <p:ext uri="{BB962C8B-B14F-4D97-AF65-F5344CB8AC3E}">
        <p14:creationId xmlns:p14="http://schemas.microsoft.com/office/powerpoint/2010/main" val="376498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D5C7D-823E-464C-AC11-1DDF90B21076}"/>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FD217CD4-1E2C-4886-8EA9-1F028AE6B5D3}"/>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084DA28-9481-4BA0-8354-DA3BB06A59D9}"/>
              </a:ext>
            </a:extLst>
          </p:cNvPr>
          <p:cNvSpPr>
            <a:spLocks noGrp="1"/>
          </p:cNvSpPr>
          <p:nvPr>
            <p:ph type="ftr" sz="quarter" idx="11"/>
          </p:nvPr>
        </p:nvSpPr>
        <p:spPr/>
        <p:txBody>
          <a:bodyPr/>
          <a:lstStyle/>
          <a:p>
            <a:r>
              <a:rPr lang="en-GB"/>
              <a:t>Presentation Title / Date</a:t>
            </a:r>
          </a:p>
        </p:txBody>
      </p:sp>
      <p:sp>
        <p:nvSpPr>
          <p:cNvPr id="6" name="Slide Number Placeholder 5">
            <a:extLst>
              <a:ext uri="{FF2B5EF4-FFF2-40B4-BE49-F238E27FC236}">
                <a16:creationId xmlns:a16="http://schemas.microsoft.com/office/drawing/2014/main" id="{BF3CA096-13D5-4F95-9BC5-788D1ED3B2C3}"/>
              </a:ext>
            </a:extLst>
          </p:cNvPr>
          <p:cNvSpPr>
            <a:spLocks noGrp="1"/>
          </p:cNvSpPr>
          <p:nvPr>
            <p:ph type="sldNum" sz="quarter" idx="12"/>
          </p:nvPr>
        </p:nvSpPr>
        <p:spPr/>
        <p:txBody>
          <a:bodyPr/>
          <a:lstStyle/>
          <a:p>
            <a:fld id="{DC93765E-B646-41CF-A5C2-0B0DCD79026B}" type="slidenum">
              <a:rPr lang="en-GB" smtClean="0"/>
              <a:t>‹#›</a:t>
            </a:fld>
            <a:endParaRPr lang="en-GB"/>
          </a:p>
        </p:txBody>
      </p:sp>
    </p:spTree>
    <p:extLst>
      <p:ext uri="{BB962C8B-B14F-4D97-AF65-F5344CB8AC3E}">
        <p14:creationId xmlns:p14="http://schemas.microsoft.com/office/powerpoint/2010/main" val="199060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Divider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01C734-329A-4FD1-9AB1-DF69D984E9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a:extLst>
              <a:ext uri="{FF2B5EF4-FFF2-40B4-BE49-F238E27FC236}">
                <a16:creationId xmlns:a16="http://schemas.microsoft.com/office/drawing/2014/main" id="{B3848271-830A-4527-9D94-DEE4A96F9219}"/>
              </a:ext>
            </a:extLst>
          </p:cNvPr>
          <p:cNvSpPr>
            <a:spLocks noGrp="1"/>
          </p:cNvSpPr>
          <p:nvPr>
            <p:ph type="title"/>
          </p:nvPr>
        </p:nvSpPr>
        <p:spPr>
          <a:xfrm>
            <a:off x="360000" y="540001"/>
            <a:ext cx="7886700" cy="1408070"/>
          </a:xfrm>
        </p:spPr>
        <p:txBody>
          <a:bodyPr anchor="t" anchorCtr="0"/>
          <a:lstStyle>
            <a:lvl1pPr>
              <a:defRPr sz="3000"/>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A7B970D0-9B02-4737-9C8F-9872BC8B3EB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GB" dirty="0"/>
              <a:t>Presentation Title / Date</a:t>
            </a:r>
          </a:p>
        </p:txBody>
      </p:sp>
      <p:sp>
        <p:nvSpPr>
          <p:cNvPr id="6" name="Slide Number Placeholder 5">
            <a:extLst>
              <a:ext uri="{FF2B5EF4-FFF2-40B4-BE49-F238E27FC236}">
                <a16:creationId xmlns:a16="http://schemas.microsoft.com/office/drawing/2014/main" id="{CD0789FB-5D88-4692-A283-4F42A7FF52CE}"/>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C93765E-B646-41CF-A5C2-0B0DCD79026B}" type="slidenum">
              <a:rPr lang="en-GB" smtClean="0"/>
              <a:pPr/>
              <a:t>‹#›</a:t>
            </a:fld>
            <a:endParaRPr lang="en-GB" dirty="0"/>
          </a:p>
        </p:txBody>
      </p:sp>
    </p:spTree>
    <p:extLst>
      <p:ext uri="{BB962C8B-B14F-4D97-AF65-F5344CB8AC3E}">
        <p14:creationId xmlns:p14="http://schemas.microsoft.com/office/powerpoint/2010/main" val="76379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Divider (Graphic)">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799EA9-49C8-480A-914A-012ED576D6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a:extLst>
              <a:ext uri="{FF2B5EF4-FFF2-40B4-BE49-F238E27FC236}">
                <a16:creationId xmlns:a16="http://schemas.microsoft.com/office/drawing/2014/main" id="{14E19C0A-A0A7-46DB-8F04-CC099E13BBCE}"/>
              </a:ext>
            </a:extLst>
          </p:cNvPr>
          <p:cNvSpPr>
            <a:spLocks noGrp="1"/>
          </p:cNvSpPr>
          <p:nvPr>
            <p:ph type="title"/>
          </p:nvPr>
        </p:nvSpPr>
        <p:spPr>
          <a:xfrm>
            <a:off x="361225" y="2160000"/>
            <a:ext cx="8424000" cy="2491513"/>
          </a:xfrm>
        </p:spPr>
        <p:txBody>
          <a:bodyPr/>
          <a:lstStyle>
            <a:lvl1pPr>
              <a:defRPr>
                <a:solidFill>
                  <a:schemeClr val="bg2"/>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E605DE9E-8DAA-427F-9DD7-8AA5B1A1C284}"/>
              </a:ext>
            </a:extLst>
          </p:cNvPr>
          <p:cNvSpPr>
            <a:spLocks noGrp="1"/>
          </p:cNvSpPr>
          <p:nvPr>
            <p:ph type="ftr" sz="quarter" idx="10"/>
          </p:nvPr>
        </p:nvSpPr>
        <p:spPr/>
        <p:txBody>
          <a:bodyPr/>
          <a:lstStyle/>
          <a:p>
            <a:r>
              <a:rPr lang="en-GB" dirty="0"/>
              <a:t>Presentation Title / Date</a:t>
            </a:r>
          </a:p>
        </p:txBody>
      </p:sp>
      <p:sp>
        <p:nvSpPr>
          <p:cNvPr id="4" name="Slide Number Placeholder 3">
            <a:extLst>
              <a:ext uri="{FF2B5EF4-FFF2-40B4-BE49-F238E27FC236}">
                <a16:creationId xmlns:a16="http://schemas.microsoft.com/office/drawing/2014/main" id="{653F21B6-29BA-4FEA-BBD6-C9CD14CDF49D}"/>
              </a:ext>
            </a:extLst>
          </p:cNvPr>
          <p:cNvSpPr>
            <a:spLocks noGrp="1"/>
          </p:cNvSpPr>
          <p:nvPr>
            <p:ph type="sldNum" sz="quarter" idx="11"/>
          </p:nvPr>
        </p:nvSpPr>
        <p:spPr/>
        <p:txBody>
          <a:bodyPr/>
          <a:lstStyle/>
          <a:p>
            <a:fld id="{DC93765E-B646-41CF-A5C2-0B0DCD79026B}" type="slidenum">
              <a:rPr lang="en-GB" smtClean="0"/>
              <a:pPr/>
              <a:t>‹#›</a:t>
            </a:fld>
            <a:endParaRPr lang="en-GB" dirty="0"/>
          </a:p>
        </p:txBody>
      </p:sp>
    </p:spTree>
    <p:extLst>
      <p:ext uri="{BB962C8B-B14F-4D97-AF65-F5344CB8AC3E}">
        <p14:creationId xmlns:p14="http://schemas.microsoft.com/office/powerpoint/2010/main" val="157431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C3BF-4FAD-4373-B18E-8B9DB9A13B22}"/>
              </a:ext>
            </a:extLst>
          </p:cNvPr>
          <p:cNvSpPr>
            <a:spLocks noGrp="1"/>
          </p:cNvSpPr>
          <p:nvPr>
            <p:ph type="title"/>
          </p:nvPr>
        </p:nvSpPr>
        <p:spPr>
          <a:xfrm>
            <a:off x="360000" y="540000"/>
            <a:ext cx="8424000" cy="7200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8FADDB7-F9CB-43E7-80B7-9BD8B3DAA439}"/>
              </a:ext>
            </a:extLst>
          </p:cNvPr>
          <p:cNvSpPr>
            <a:spLocks noGrp="1"/>
          </p:cNvSpPr>
          <p:nvPr>
            <p:ph sz="half" idx="1"/>
          </p:nvPr>
        </p:nvSpPr>
        <p:spPr>
          <a:xfrm>
            <a:off x="346075" y="1439863"/>
            <a:ext cx="396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6F25569-0C0C-4D1A-BEFE-1EB8814E77AD}"/>
              </a:ext>
            </a:extLst>
          </p:cNvPr>
          <p:cNvSpPr>
            <a:spLocks noGrp="1"/>
          </p:cNvSpPr>
          <p:nvPr>
            <p:ph sz="half" idx="2"/>
          </p:nvPr>
        </p:nvSpPr>
        <p:spPr>
          <a:xfrm>
            <a:off x="4824000" y="1439863"/>
            <a:ext cx="396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B7DAE849-F7B0-40E0-82F8-8A08F6EF2FD6}"/>
              </a:ext>
            </a:extLst>
          </p:cNvPr>
          <p:cNvSpPr>
            <a:spLocks noGrp="1"/>
          </p:cNvSpPr>
          <p:nvPr>
            <p:ph type="ftr" sz="quarter" idx="11"/>
          </p:nvPr>
        </p:nvSpPr>
        <p:spPr/>
        <p:txBody>
          <a:bodyPr/>
          <a:lstStyle/>
          <a:p>
            <a:r>
              <a:rPr lang="en-GB" dirty="0"/>
              <a:t>Presentation Title / Date</a:t>
            </a:r>
          </a:p>
        </p:txBody>
      </p:sp>
      <p:sp>
        <p:nvSpPr>
          <p:cNvPr id="7" name="Slide Number Placeholder 6">
            <a:extLst>
              <a:ext uri="{FF2B5EF4-FFF2-40B4-BE49-F238E27FC236}">
                <a16:creationId xmlns:a16="http://schemas.microsoft.com/office/drawing/2014/main" id="{6B2B0580-59C3-4B7C-BF2A-6DDFF7F17494}"/>
              </a:ext>
            </a:extLst>
          </p:cNvPr>
          <p:cNvSpPr>
            <a:spLocks noGrp="1"/>
          </p:cNvSpPr>
          <p:nvPr>
            <p:ph type="sldNum" sz="quarter" idx="12"/>
          </p:nvPr>
        </p:nvSpPr>
        <p:spPr/>
        <p:txBody>
          <a:bodyPr/>
          <a:lstStyle/>
          <a:p>
            <a:fld id="{DC93765E-B646-41CF-A5C2-0B0DCD79026B}" type="slidenum">
              <a:rPr lang="en-GB" smtClean="0"/>
              <a:t>‹#›</a:t>
            </a:fld>
            <a:endParaRPr lang="en-GB"/>
          </a:p>
        </p:txBody>
      </p:sp>
    </p:spTree>
    <p:extLst>
      <p:ext uri="{BB962C8B-B14F-4D97-AF65-F5344CB8AC3E}">
        <p14:creationId xmlns:p14="http://schemas.microsoft.com/office/powerpoint/2010/main" val="273276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C3BF-4FAD-4373-B18E-8B9DB9A13B22}"/>
              </a:ext>
            </a:extLst>
          </p:cNvPr>
          <p:cNvSpPr>
            <a:spLocks noGrp="1"/>
          </p:cNvSpPr>
          <p:nvPr>
            <p:ph type="title"/>
          </p:nvPr>
        </p:nvSpPr>
        <p:spPr>
          <a:xfrm>
            <a:off x="360000" y="540000"/>
            <a:ext cx="8424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FADDB7-F9CB-43E7-80B7-9BD8B3DAA439}"/>
              </a:ext>
            </a:extLst>
          </p:cNvPr>
          <p:cNvSpPr>
            <a:spLocks noGrp="1"/>
          </p:cNvSpPr>
          <p:nvPr>
            <p:ph sz="half" idx="1"/>
          </p:nvPr>
        </p:nvSpPr>
        <p:spPr>
          <a:xfrm>
            <a:off x="346075" y="1439863"/>
            <a:ext cx="396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B7DAE849-F7B0-40E0-82F8-8A08F6EF2FD6}"/>
              </a:ext>
            </a:extLst>
          </p:cNvPr>
          <p:cNvSpPr>
            <a:spLocks noGrp="1"/>
          </p:cNvSpPr>
          <p:nvPr>
            <p:ph type="ftr" sz="quarter" idx="11"/>
          </p:nvPr>
        </p:nvSpPr>
        <p:spPr/>
        <p:txBody>
          <a:bodyPr/>
          <a:lstStyle/>
          <a:p>
            <a:r>
              <a:rPr lang="en-GB"/>
              <a:t>Presentation Title / Date</a:t>
            </a:r>
          </a:p>
        </p:txBody>
      </p:sp>
      <p:sp>
        <p:nvSpPr>
          <p:cNvPr id="7" name="Slide Number Placeholder 6">
            <a:extLst>
              <a:ext uri="{FF2B5EF4-FFF2-40B4-BE49-F238E27FC236}">
                <a16:creationId xmlns:a16="http://schemas.microsoft.com/office/drawing/2014/main" id="{6B2B0580-59C3-4B7C-BF2A-6DDFF7F17494}"/>
              </a:ext>
            </a:extLst>
          </p:cNvPr>
          <p:cNvSpPr>
            <a:spLocks noGrp="1"/>
          </p:cNvSpPr>
          <p:nvPr>
            <p:ph type="sldNum" sz="quarter" idx="12"/>
          </p:nvPr>
        </p:nvSpPr>
        <p:spPr/>
        <p:txBody>
          <a:bodyPr/>
          <a:lstStyle/>
          <a:p>
            <a:fld id="{DC93765E-B646-41CF-A5C2-0B0DCD79026B}" type="slidenum">
              <a:rPr lang="en-GB" smtClean="0"/>
              <a:t>‹#›</a:t>
            </a:fld>
            <a:endParaRPr lang="en-GB"/>
          </a:p>
        </p:txBody>
      </p:sp>
      <p:sp>
        <p:nvSpPr>
          <p:cNvPr id="8" name="Picture Placeholder 7">
            <a:extLst>
              <a:ext uri="{FF2B5EF4-FFF2-40B4-BE49-F238E27FC236}">
                <a16:creationId xmlns:a16="http://schemas.microsoft.com/office/drawing/2014/main" id="{76964511-7092-4CA7-81CF-E8B05382734C}"/>
              </a:ext>
            </a:extLst>
          </p:cNvPr>
          <p:cNvSpPr>
            <a:spLocks noGrp="1"/>
          </p:cNvSpPr>
          <p:nvPr>
            <p:ph type="pic" sz="quarter" idx="13"/>
          </p:nvPr>
        </p:nvSpPr>
        <p:spPr>
          <a:xfrm>
            <a:off x="4824000" y="1439863"/>
            <a:ext cx="3960000" cy="4679950"/>
          </a:xfrm>
        </p:spPr>
        <p:txBody>
          <a:bodyPr/>
          <a:lstStyle/>
          <a:p>
            <a:r>
              <a:rPr lang="en-US"/>
              <a:t>Click icon to add picture</a:t>
            </a:r>
            <a:endParaRPr lang="en-GB" dirty="0"/>
          </a:p>
        </p:txBody>
      </p:sp>
    </p:spTree>
    <p:extLst>
      <p:ext uri="{BB962C8B-B14F-4D97-AF65-F5344CB8AC3E}">
        <p14:creationId xmlns:p14="http://schemas.microsoft.com/office/powerpoint/2010/main" val="2505546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Title Singl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4BDF-6F01-4E5A-B1C7-0E09A1E2D394}"/>
              </a:ext>
            </a:extLst>
          </p:cNvPr>
          <p:cNvSpPr>
            <a:spLocks noGrp="1"/>
          </p:cNvSpPr>
          <p:nvPr>
            <p:ph type="title"/>
          </p:nvPr>
        </p:nvSpPr>
        <p:spPr>
          <a:xfrm>
            <a:off x="360000" y="5400000"/>
            <a:ext cx="8424000" cy="417996"/>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35578631-BF7A-4E6A-BC6B-2550C10F1603}"/>
              </a:ext>
            </a:extLst>
          </p:cNvPr>
          <p:cNvSpPr>
            <a:spLocks noGrp="1"/>
          </p:cNvSpPr>
          <p:nvPr>
            <p:ph type="ftr" sz="quarter" idx="10"/>
          </p:nvPr>
        </p:nvSpPr>
        <p:spPr/>
        <p:txBody>
          <a:bodyPr/>
          <a:lstStyle/>
          <a:p>
            <a:r>
              <a:rPr lang="en-GB" dirty="0"/>
              <a:t>Presentation Title / Date</a:t>
            </a:r>
          </a:p>
        </p:txBody>
      </p:sp>
      <p:sp>
        <p:nvSpPr>
          <p:cNvPr id="4" name="Slide Number Placeholder 3">
            <a:extLst>
              <a:ext uri="{FF2B5EF4-FFF2-40B4-BE49-F238E27FC236}">
                <a16:creationId xmlns:a16="http://schemas.microsoft.com/office/drawing/2014/main" id="{5BDCF05D-7A33-4C4E-8D8B-2F1078C08649}"/>
              </a:ext>
            </a:extLst>
          </p:cNvPr>
          <p:cNvSpPr>
            <a:spLocks noGrp="1"/>
          </p:cNvSpPr>
          <p:nvPr>
            <p:ph type="sldNum" sz="quarter" idx="11"/>
          </p:nvPr>
        </p:nvSpPr>
        <p:spPr/>
        <p:txBody>
          <a:bodyPr/>
          <a:lstStyle/>
          <a:p>
            <a:fld id="{DC93765E-B646-41CF-A5C2-0B0DCD79026B}" type="slidenum">
              <a:rPr lang="en-GB" smtClean="0"/>
              <a:pPr/>
              <a:t>‹#›</a:t>
            </a:fld>
            <a:endParaRPr lang="en-GB"/>
          </a:p>
        </p:txBody>
      </p:sp>
      <p:sp>
        <p:nvSpPr>
          <p:cNvPr id="6" name="Text Placeholder 5">
            <a:extLst>
              <a:ext uri="{FF2B5EF4-FFF2-40B4-BE49-F238E27FC236}">
                <a16:creationId xmlns:a16="http://schemas.microsoft.com/office/drawing/2014/main" id="{6241B4D6-48EB-4519-B8A6-21E1A4AC0B7B}"/>
              </a:ext>
            </a:extLst>
          </p:cNvPr>
          <p:cNvSpPr>
            <a:spLocks noGrp="1"/>
          </p:cNvSpPr>
          <p:nvPr>
            <p:ph type="body" sz="quarter" idx="12"/>
          </p:nvPr>
        </p:nvSpPr>
        <p:spPr>
          <a:xfrm>
            <a:off x="359999" y="5940000"/>
            <a:ext cx="8424000" cy="216000"/>
          </a:xfrm>
        </p:spPr>
        <p:txBody>
          <a:bodyPr/>
          <a:lstStyle>
            <a:lvl1pPr>
              <a:lnSpc>
                <a:spcPts val="1800"/>
              </a:lnSpc>
              <a:spcBef>
                <a:spcPts val="0"/>
              </a:spcBef>
              <a:defRPr sz="1500">
                <a:latin typeface="Arial" panose="020B0604020202020204" pitchFamily="34" charset="0"/>
                <a:cs typeface="Arial" panose="020B0604020202020204" pitchFamily="34" charset="0"/>
              </a:defRPr>
            </a:lvl1pPr>
            <a:lvl2pPr marL="0" indent="0">
              <a:buNone/>
              <a:defRPr/>
            </a:lvl2pPr>
          </a:lstStyle>
          <a:p>
            <a:pPr lvl="0"/>
            <a:r>
              <a:rPr lang="en-US"/>
              <a:t>Click to edit Master text styles</a:t>
            </a:r>
          </a:p>
        </p:txBody>
      </p:sp>
      <p:sp>
        <p:nvSpPr>
          <p:cNvPr id="8" name="Picture Placeholder 7">
            <a:extLst>
              <a:ext uri="{FF2B5EF4-FFF2-40B4-BE49-F238E27FC236}">
                <a16:creationId xmlns:a16="http://schemas.microsoft.com/office/drawing/2014/main" id="{224BC4E5-8006-40F2-8179-A5E20FCB71FD}"/>
              </a:ext>
            </a:extLst>
          </p:cNvPr>
          <p:cNvSpPr>
            <a:spLocks noGrp="1"/>
          </p:cNvSpPr>
          <p:nvPr>
            <p:ph type="pic" sz="quarter" idx="13"/>
          </p:nvPr>
        </p:nvSpPr>
        <p:spPr>
          <a:xfrm>
            <a:off x="360000" y="359999"/>
            <a:ext cx="8424000" cy="4860000"/>
          </a:xfrm>
        </p:spPr>
        <p:txBody>
          <a:bodyPr/>
          <a:lstStyle/>
          <a:p>
            <a:r>
              <a:rPr lang="en-US"/>
              <a:t>Click icon to add picture</a:t>
            </a:r>
            <a:endParaRPr lang="en-GB"/>
          </a:p>
        </p:txBody>
      </p:sp>
    </p:spTree>
    <p:extLst>
      <p:ext uri="{BB962C8B-B14F-4D97-AF65-F5344CB8AC3E}">
        <p14:creationId xmlns:p14="http://schemas.microsoft.com/office/powerpoint/2010/main" val="3350377975"/>
      </p:ext>
    </p:extLst>
  </p:cSld>
  <p:clrMapOvr>
    <a:masterClrMapping/>
  </p:clrMapOvr>
  <p:extLst>
    <p:ext uri="{DCECCB84-F9BA-43D5-87BE-67443E8EF086}">
      <p15:sldGuideLst xmlns:p15="http://schemas.microsoft.com/office/powerpoint/2012/main">
        <p15:guide id="1" orient="horz" pos="22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itle Multiple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4BDF-6F01-4E5A-B1C7-0E09A1E2D394}"/>
              </a:ext>
            </a:extLst>
          </p:cNvPr>
          <p:cNvSpPr>
            <a:spLocks noGrp="1"/>
          </p:cNvSpPr>
          <p:nvPr>
            <p:ph type="title"/>
          </p:nvPr>
        </p:nvSpPr>
        <p:spPr>
          <a:xfrm>
            <a:off x="360000" y="5400000"/>
            <a:ext cx="8424000" cy="417996"/>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35578631-BF7A-4E6A-BC6B-2550C10F1603}"/>
              </a:ext>
            </a:extLst>
          </p:cNvPr>
          <p:cNvSpPr>
            <a:spLocks noGrp="1"/>
          </p:cNvSpPr>
          <p:nvPr>
            <p:ph type="ftr" sz="quarter" idx="10"/>
          </p:nvPr>
        </p:nvSpPr>
        <p:spPr/>
        <p:txBody>
          <a:bodyPr/>
          <a:lstStyle/>
          <a:p>
            <a:r>
              <a:rPr lang="en-GB" dirty="0"/>
              <a:t>Presentation Title / Date</a:t>
            </a:r>
          </a:p>
        </p:txBody>
      </p:sp>
      <p:sp>
        <p:nvSpPr>
          <p:cNvPr id="4" name="Slide Number Placeholder 3">
            <a:extLst>
              <a:ext uri="{FF2B5EF4-FFF2-40B4-BE49-F238E27FC236}">
                <a16:creationId xmlns:a16="http://schemas.microsoft.com/office/drawing/2014/main" id="{5BDCF05D-7A33-4C4E-8D8B-2F1078C08649}"/>
              </a:ext>
            </a:extLst>
          </p:cNvPr>
          <p:cNvSpPr>
            <a:spLocks noGrp="1"/>
          </p:cNvSpPr>
          <p:nvPr>
            <p:ph type="sldNum" sz="quarter" idx="11"/>
          </p:nvPr>
        </p:nvSpPr>
        <p:spPr/>
        <p:txBody>
          <a:bodyPr/>
          <a:lstStyle/>
          <a:p>
            <a:fld id="{DC93765E-B646-41CF-A5C2-0B0DCD79026B}" type="slidenum">
              <a:rPr lang="en-GB" smtClean="0"/>
              <a:pPr/>
              <a:t>‹#›</a:t>
            </a:fld>
            <a:endParaRPr lang="en-GB"/>
          </a:p>
        </p:txBody>
      </p:sp>
      <p:sp>
        <p:nvSpPr>
          <p:cNvPr id="6" name="Text Placeholder 5">
            <a:extLst>
              <a:ext uri="{FF2B5EF4-FFF2-40B4-BE49-F238E27FC236}">
                <a16:creationId xmlns:a16="http://schemas.microsoft.com/office/drawing/2014/main" id="{6241B4D6-48EB-4519-B8A6-21E1A4AC0B7B}"/>
              </a:ext>
            </a:extLst>
          </p:cNvPr>
          <p:cNvSpPr>
            <a:spLocks noGrp="1"/>
          </p:cNvSpPr>
          <p:nvPr>
            <p:ph type="body" sz="quarter" idx="12"/>
          </p:nvPr>
        </p:nvSpPr>
        <p:spPr>
          <a:xfrm>
            <a:off x="359999" y="5940000"/>
            <a:ext cx="8424000" cy="216000"/>
          </a:xfrm>
        </p:spPr>
        <p:txBody>
          <a:bodyPr/>
          <a:lstStyle>
            <a:lvl1pPr>
              <a:lnSpc>
                <a:spcPts val="1800"/>
              </a:lnSpc>
              <a:spcBef>
                <a:spcPts val="0"/>
              </a:spcBef>
              <a:defRPr sz="1500">
                <a:latin typeface="Arial" panose="020B0604020202020204" pitchFamily="34" charset="0"/>
                <a:cs typeface="Arial" panose="020B0604020202020204" pitchFamily="34" charset="0"/>
              </a:defRPr>
            </a:lvl1pPr>
            <a:lvl2pPr marL="0" indent="0">
              <a:buNone/>
              <a:defRPr/>
            </a:lvl2pPr>
          </a:lstStyle>
          <a:p>
            <a:pPr lvl="0"/>
            <a:r>
              <a:rPr lang="en-US"/>
              <a:t>Click to edit Master text styles</a:t>
            </a:r>
          </a:p>
        </p:txBody>
      </p:sp>
      <p:sp>
        <p:nvSpPr>
          <p:cNvPr id="7" name="Picture Placeholder 6">
            <a:extLst>
              <a:ext uri="{FF2B5EF4-FFF2-40B4-BE49-F238E27FC236}">
                <a16:creationId xmlns:a16="http://schemas.microsoft.com/office/drawing/2014/main" id="{264C3DAA-A0E5-4C22-9ECD-6CC918A99D89}"/>
              </a:ext>
            </a:extLst>
          </p:cNvPr>
          <p:cNvSpPr>
            <a:spLocks noGrp="1"/>
          </p:cNvSpPr>
          <p:nvPr>
            <p:ph type="pic" sz="quarter" idx="13"/>
          </p:nvPr>
        </p:nvSpPr>
        <p:spPr>
          <a:xfrm>
            <a:off x="346075" y="357188"/>
            <a:ext cx="4194000" cy="4860000"/>
          </a:xfrm>
        </p:spPr>
        <p:txBody>
          <a:bodyPr/>
          <a:lstStyle/>
          <a:p>
            <a:r>
              <a:rPr lang="en-US"/>
              <a:t>Click icon to add picture</a:t>
            </a:r>
            <a:endParaRPr lang="en-GB" dirty="0"/>
          </a:p>
        </p:txBody>
      </p:sp>
      <p:sp>
        <p:nvSpPr>
          <p:cNvPr id="10" name="Picture Placeholder 9">
            <a:extLst>
              <a:ext uri="{FF2B5EF4-FFF2-40B4-BE49-F238E27FC236}">
                <a16:creationId xmlns:a16="http://schemas.microsoft.com/office/drawing/2014/main" id="{6F7C1903-B04F-4222-B13D-CEB09EA536BD}"/>
              </a:ext>
            </a:extLst>
          </p:cNvPr>
          <p:cNvSpPr>
            <a:spLocks noGrp="1"/>
          </p:cNvSpPr>
          <p:nvPr>
            <p:ph type="pic" sz="quarter" idx="14"/>
          </p:nvPr>
        </p:nvSpPr>
        <p:spPr>
          <a:xfrm>
            <a:off x="4579595" y="357188"/>
            <a:ext cx="4204405" cy="2412000"/>
          </a:xfrm>
        </p:spPr>
        <p:txBody>
          <a:bodyPr/>
          <a:lstStyle/>
          <a:p>
            <a:r>
              <a:rPr lang="en-US"/>
              <a:t>Click icon to add picture</a:t>
            </a:r>
            <a:endParaRPr lang="en-GB"/>
          </a:p>
        </p:txBody>
      </p:sp>
      <p:sp>
        <p:nvSpPr>
          <p:cNvPr id="12" name="Picture Placeholder 11">
            <a:extLst>
              <a:ext uri="{FF2B5EF4-FFF2-40B4-BE49-F238E27FC236}">
                <a16:creationId xmlns:a16="http://schemas.microsoft.com/office/drawing/2014/main" id="{A569D285-89CE-49CB-A511-88DDB49A9A9E}"/>
              </a:ext>
            </a:extLst>
          </p:cNvPr>
          <p:cNvSpPr>
            <a:spLocks noGrp="1"/>
          </p:cNvSpPr>
          <p:nvPr>
            <p:ph type="pic" sz="quarter" idx="15"/>
          </p:nvPr>
        </p:nvSpPr>
        <p:spPr>
          <a:xfrm>
            <a:off x="4579596" y="2805188"/>
            <a:ext cx="2087641" cy="2412000"/>
          </a:xfrm>
        </p:spPr>
        <p:txBody>
          <a:bodyPr/>
          <a:lstStyle/>
          <a:p>
            <a:r>
              <a:rPr lang="en-US"/>
              <a:t>Click icon to add picture</a:t>
            </a:r>
            <a:endParaRPr lang="en-GB"/>
          </a:p>
        </p:txBody>
      </p:sp>
      <p:sp>
        <p:nvSpPr>
          <p:cNvPr id="14" name="Picture Placeholder 13">
            <a:extLst>
              <a:ext uri="{FF2B5EF4-FFF2-40B4-BE49-F238E27FC236}">
                <a16:creationId xmlns:a16="http://schemas.microsoft.com/office/drawing/2014/main" id="{143842E4-B067-458E-A2C3-0678F13C1D08}"/>
              </a:ext>
            </a:extLst>
          </p:cNvPr>
          <p:cNvSpPr>
            <a:spLocks noGrp="1"/>
          </p:cNvSpPr>
          <p:nvPr>
            <p:ph type="pic" sz="quarter" idx="16"/>
          </p:nvPr>
        </p:nvSpPr>
        <p:spPr>
          <a:xfrm>
            <a:off x="6703237" y="2805113"/>
            <a:ext cx="2080837" cy="2411412"/>
          </a:xfrm>
        </p:spPr>
        <p:txBody>
          <a:bodyPr/>
          <a:lstStyle/>
          <a:p>
            <a:r>
              <a:rPr lang="en-US"/>
              <a:t>Click icon to add picture</a:t>
            </a:r>
            <a:endParaRPr lang="en-GB"/>
          </a:p>
        </p:txBody>
      </p:sp>
    </p:spTree>
    <p:extLst>
      <p:ext uri="{BB962C8B-B14F-4D97-AF65-F5344CB8AC3E}">
        <p14:creationId xmlns:p14="http://schemas.microsoft.com/office/powerpoint/2010/main" val="270488686"/>
      </p:ext>
    </p:extLst>
  </p:cSld>
  <p:clrMapOvr>
    <a:masterClrMapping/>
  </p:clrMapOvr>
  <p:extLst>
    <p:ext uri="{DCECCB84-F9BA-43D5-87BE-67443E8EF086}">
      <p15:sldGuideLst xmlns:p15="http://schemas.microsoft.com/office/powerpoint/2012/main">
        <p15:guide id="1" orient="horz" pos="22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9C16-E6D0-4B73-AD21-CE36A604943F}"/>
              </a:ext>
            </a:extLst>
          </p:cNvPr>
          <p:cNvSpPr>
            <a:spLocks noGrp="1"/>
          </p:cNvSpPr>
          <p:nvPr>
            <p:ph type="title"/>
          </p:nvPr>
        </p:nvSpPr>
        <p:spPr/>
        <p:txBody>
          <a:bodyPr/>
          <a:lstStyle/>
          <a:p>
            <a:r>
              <a:rPr lang="en-US"/>
              <a:t>Click to edit Master title style</a:t>
            </a:r>
            <a:endParaRPr lang="en-GB" dirty="0"/>
          </a:p>
        </p:txBody>
      </p:sp>
      <p:sp>
        <p:nvSpPr>
          <p:cNvPr id="4" name="Footer Placeholder 3">
            <a:extLst>
              <a:ext uri="{FF2B5EF4-FFF2-40B4-BE49-F238E27FC236}">
                <a16:creationId xmlns:a16="http://schemas.microsoft.com/office/drawing/2014/main" id="{8195D7D4-D7DB-4C7A-9CE3-A949A46D4F63}"/>
              </a:ext>
            </a:extLst>
          </p:cNvPr>
          <p:cNvSpPr>
            <a:spLocks noGrp="1"/>
          </p:cNvSpPr>
          <p:nvPr>
            <p:ph type="ftr" sz="quarter" idx="11"/>
          </p:nvPr>
        </p:nvSpPr>
        <p:spPr/>
        <p:txBody>
          <a:bodyPr/>
          <a:lstStyle/>
          <a:p>
            <a:r>
              <a:rPr lang="en-GB" dirty="0"/>
              <a:t>Presentation Title / Date</a:t>
            </a:r>
          </a:p>
        </p:txBody>
      </p:sp>
      <p:sp>
        <p:nvSpPr>
          <p:cNvPr id="5" name="Slide Number Placeholder 4">
            <a:extLst>
              <a:ext uri="{FF2B5EF4-FFF2-40B4-BE49-F238E27FC236}">
                <a16:creationId xmlns:a16="http://schemas.microsoft.com/office/drawing/2014/main" id="{6197E215-9801-44CD-A67B-516B87327CD6}"/>
              </a:ext>
            </a:extLst>
          </p:cNvPr>
          <p:cNvSpPr>
            <a:spLocks noGrp="1"/>
          </p:cNvSpPr>
          <p:nvPr>
            <p:ph type="sldNum" sz="quarter" idx="12"/>
          </p:nvPr>
        </p:nvSpPr>
        <p:spPr/>
        <p:txBody>
          <a:bodyPr/>
          <a:lstStyle/>
          <a:p>
            <a:fld id="{DC93765E-B646-41CF-A5C2-0B0DCD79026B}" type="slidenum">
              <a:rPr lang="en-GB" smtClean="0"/>
              <a:t>‹#›</a:t>
            </a:fld>
            <a:endParaRPr lang="en-GB"/>
          </a:p>
        </p:txBody>
      </p:sp>
    </p:spTree>
    <p:extLst>
      <p:ext uri="{BB962C8B-B14F-4D97-AF65-F5344CB8AC3E}">
        <p14:creationId xmlns:p14="http://schemas.microsoft.com/office/powerpoint/2010/main" val="33024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3CBDD9-C868-46BA-9270-0774F807F868}"/>
              </a:ext>
            </a:extLst>
          </p:cNvPr>
          <p:cNvSpPr>
            <a:spLocks noGrp="1"/>
          </p:cNvSpPr>
          <p:nvPr>
            <p:ph type="title"/>
          </p:nvPr>
        </p:nvSpPr>
        <p:spPr>
          <a:xfrm>
            <a:off x="360000" y="540000"/>
            <a:ext cx="8424000" cy="720000"/>
          </a:xfrm>
          <a:prstGeom prst="rect">
            <a:avLst/>
          </a:prstGeom>
        </p:spPr>
        <p:txBody>
          <a:bodyPr vert="horz" lIns="0" tIns="0" rIns="91440" bIns="4572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AB0412F-3D02-4504-954F-070C3C0B6ECD}"/>
              </a:ext>
            </a:extLst>
          </p:cNvPr>
          <p:cNvSpPr>
            <a:spLocks noGrp="1"/>
          </p:cNvSpPr>
          <p:nvPr>
            <p:ph type="body" idx="1"/>
          </p:nvPr>
        </p:nvSpPr>
        <p:spPr>
          <a:xfrm>
            <a:off x="360001" y="1440000"/>
            <a:ext cx="8424000" cy="4680000"/>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C61348E-9FD9-475C-AE36-168841E296D0}"/>
              </a:ext>
            </a:extLst>
          </p:cNvPr>
          <p:cNvSpPr>
            <a:spLocks noGrp="1"/>
          </p:cNvSpPr>
          <p:nvPr>
            <p:ph type="ftr" sz="quarter" idx="3"/>
          </p:nvPr>
        </p:nvSpPr>
        <p:spPr>
          <a:xfrm>
            <a:off x="360001" y="6318000"/>
            <a:ext cx="5760000" cy="180000"/>
          </a:xfrm>
          <a:prstGeom prst="rect">
            <a:avLst/>
          </a:prstGeom>
        </p:spPr>
        <p:txBody>
          <a:bodyPr vert="horz" lIns="0" tIns="45720" rIns="91440" bIns="45720" rtlCol="0" anchor="ctr"/>
          <a:lstStyle>
            <a:lvl1pPr algn="l">
              <a:defRPr sz="1200" b="0">
                <a:solidFill>
                  <a:schemeClr val="tx1">
                    <a:tint val="75000"/>
                  </a:schemeClr>
                </a:solidFill>
                <a:latin typeface="Arial" panose="020B0604020202020204" pitchFamily="34" charset="0"/>
                <a:cs typeface="Arial" panose="020B0604020202020204" pitchFamily="34" charset="0"/>
              </a:defRPr>
            </a:lvl1pPr>
          </a:lstStyle>
          <a:p>
            <a:r>
              <a:rPr lang="en-GB" dirty="0"/>
              <a:t>Presentation Title / Date</a:t>
            </a:r>
          </a:p>
        </p:txBody>
      </p:sp>
      <p:sp>
        <p:nvSpPr>
          <p:cNvPr id="6" name="Slide Number Placeholder 5">
            <a:extLst>
              <a:ext uri="{FF2B5EF4-FFF2-40B4-BE49-F238E27FC236}">
                <a16:creationId xmlns:a16="http://schemas.microsoft.com/office/drawing/2014/main" id="{BF6D4CA4-D210-4F81-B2BF-6ADC8DE8F00B}"/>
              </a:ext>
            </a:extLst>
          </p:cNvPr>
          <p:cNvSpPr>
            <a:spLocks noGrp="1"/>
          </p:cNvSpPr>
          <p:nvPr>
            <p:ph type="sldNum" sz="quarter" idx="4"/>
          </p:nvPr>
        </p:nvSpPr>
        <p:spPr>
          <a:xfrm>
            <a:off x="8267502" y="6318000"/>
            <a:ext cx="516497" cy="180000"/>
          </a:xfrm>
          <a:prstGeom prst="rect">
            <a:avLst/>
          </a:prstGeom>
        </p:spPr>
        <p:txBody>
          <a:bodyPr vert="horz" lIns="91440" tIns="45720" rIns="0" bIns="45720" rtlCol="0" anchor="ctr"/>
          <a:lstStyle>
            <a:lvl1pPr algn="r">
              <a:defRPr sz="1200" b="1">
                <a:solidFill>
                  <a:schemeClr val="tx1">
                    <a:tint val="75000"/>
                  </a:schemeClr>
                </a:solidFill>
                <a:latin typeface="Arial" panose="020B0604020202020204" pitchFamily="34" charset="0"/>
                <a:cs typeface="Arial" panose="020B0604020202020204" pitchFamily="34" charset="0"/>
              </a:defRPr>
            </a:lvl1pPr>
          </a:lstStyle>
          <a:p>
            <a:fld id="{DC93765E-B646-41CF-A5C2-0B0DCD79026B}" type="slidenum">
              <a:rPr lang="en-GB" smtClean="0"/>
              <a:pPr/>
              <a:t>‹#›</a:t>
            </a:fld>
            <a:endParaRPr lang="en-GB" dirty="0"/>
          </a:p>
        </p:txBody>
      </p:sp>
    </p:spTree>
    <p:extLst>
      <p:ext uri="{BB962C8B-B14F-4D97-AF65-F5344CB8AC3E}">
        <p14:creationId xmlns:p14="http://schemas.microsoft.com/office/powerpoint/2010/main" val="18187860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72" r:id="rId6"/>
    <p:sldLayoutId id="2147483668" r:id="rId7"/>
    <p:sldLayoutId id="2147483669" r:id="rId8"/>
    <p:sldLayoutId id="2147483666" r:id="rId9"/>
    <p:sldLayoutId id="2147483667" r:id="rId10"/>
  </p:sldLayoutIdLst>
  <p:hf hdr="0" dt="0"/>
  <p:txStyles>
    <p:titleStyle>
      <a:lvl1pPr algn="l" defTabSz="685800" rtl="0" eaLnBrk="1" latinLnBrk="0" hangingPunct="1">
        <a:lnSpc>
          <a:spcPts val="3500"/>
        </a:lnSpc>
        <a:spcBef>
          <a:spcPct val="0"/>
        </a:spcBef>
        <a:buNone/>
        <a:defRPr sz="3000" b="1" kern="1200" cap="all" baseline="0">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685800" rtl="0" eaLnBrk="1" latinLnBrk="0" hangingPunct="1">
        <a:lnSpc>
          <a:spcPct val="100000"/>
        </a:lnSpc>
        <a:spcBef>
          <a:spcPts val="1417"/>
        </a:spcBef>
        <a:buFont typeface="Arial" panose="020B0604020202020204" pitchFamily="34" charset="0"/>
        <a:buNone/>
        <a:defRPr sz="1800" b="1" kern="1200">
          <a:solidFill>
            <a:schemeClr val="accent2"/>
          </a:solidFill>
          <a:latin typeface="Arial" panose="020B0604020202020204" pitchFamily="34" charset="0"/>
          <a:ea typeface="+mn-ea"/>
          <a:cs typeface="Arial" panose="020B0604020202020204" pitchFamily="34" charset="0"/>
        </a:defRPr>
      </a:lvl1pPr>
      <a:lvl2pPr marL="201600" indent="-201600" algn="l" defTabSz="685800" rtl="0" eaLnBrk="1" latinLnBrk="0" hangingPunct="1">
        <a:lnSpc>
          <a:spcPct val="100000"/>
        </a:lnSpc>
        <a:spcBef>
          <a:spcPts val="1417"/>
        </a:spcBef>
        <a:buClr>
          <a:schemeClr val="bg1"/>
        </a:buClr>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540000" indent="-201600" algn="l" defTabSz="685800" rtl="0" eaLnBrk="1" latinLnBrk="0" hangingPunct="1">
        <a:lnSpc>
          <a:spcPct val="100000"/>
        </a:lnSpc>
        <a:spcBef>
          <a:spcPts val="850"/>
        </a:spcBef>
        <a:buClr>
          <a:schemeClr val="tx1"/>
        </a:buClr>
        <a:buFont typeface="Arial" panose="020B0604020202020204" pitchFamily="34" charset="0"/>
        <a:buChar char="-"/>
        <a:defRPr sz="1500" kern="1200">
          <a:solidFill>
            <a:schemeClr val="accent2"/>
          </a:solidFill>
          <a:latin typeface="Arial" panose="020B0604020202020204" pitchFamily="34" charset="0"/>
          <a:ea typeface="+mn-ea"/>
          <a:cs typeface="Arial" panose="020B0604020202020204" pitchFamily="34" charset="0"/>
        </a:defRPr>
      </a:lvl3pPr>
      <a:lvl4pPr marL="720000" indent="-201600" algn="l" defTabSz="685800" rtl="0" eaLnBrk="1" latinLnBrk="0" hangingPunct="1">
        <a:lnSpc>
          <a:spcPct val="100000"/>
        </a:lnSpc>
        <a:spcBef>
          <a:spcPts val="850"/>
        </a:spcBef>
        <a:buClr>
          <a:schemeClr val="tx1"/>
        </a:buClr>
        <a:buFont typeface="Montserrat Light" panose="00000400000000000000" pitchFamily="50" charset="0"/>
        <a:buChar char="&gt;"/>
        <a:defRPr sz="1500" kern="1200">
          <a:solidFill>
            <a:schemeClr val="accent2"/>
          </a:solidFill>
          <a:latin typeface="Arial" panose="020B0604020202020204" pitchFamily="34" charset="0"/>
          <a:ea typeface="+mn-ea"/>
          <a:cs typeface="Arial" panose="020B0604020202020204" pitchFamily="34" charset="0"/>
        </a:defRPr>
      </a:lvl4pPr>
      <a:lvl5pPr marL="921600" indent="-201600" algn="l" defTabSz="685800" rtl="0" eaLnBrk="1" latinLnBrk="0" hangingPunct="1">
        <a:lnSpc>
          <a:spcPct val="100000"/>
        </a:lnSpc>
        <a:spcBef>
          <a:spcPts val="850"/>
        </a:spcBef>
        <a:buFont typeface="Arial" panose="020B0604020202020204" pitchFamily="34" charset="0"/>
        <a:buNone/>
        <a:defRPr sz="1200" kern="1200">
          <a:solidFill>
            <a:schemeClr val="accent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2" userDrawn="1">
          <p15:clr>
            <a:srgbClr val="F26B43"/>
          </p15:clr>
        </p15:guide>
        <p15:guide id="2" pos="2880" userDrawn="1">
          <p15:clr>
            <a:srgbClr val="F26B43"/>
          </p15:clr>
        </p15:guide>
        <p15:guide id="3" pos="218" userDrawn="1">
          <p15:clr>
            <a:srgbClr val="F26B43"/>
          </p15:clr>
        </p15:guide>
        <p15:guide id="4" pos="5534" userDrawn="1">
          <p15:clr>
            <a:srgbClr val="F26B43"/>
          </p15:clr>
        </p15:guide>
        <p15:guide id="5" orient="horz" pos="2260" userDrawn="1">
          <p15:clr>
            <a:srgbClr val="F26B43"/>
          </p15:clr>
        </p15:guide>
        <p15:guide id="6" orient="horz" pos="803" userDrawn="1">
          <p15:clr>
            <a:srgbClr val="F26B43"/>
          </p15:clr>
        </p15:guide>
        <p15:guide id="7" orient="horz" pos="90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2C0FA4-0E21-4678-94A5-73B7808CD3E3}"/>
              </a:ext>
            </a:extLst>
          </p:cNvPr>
          <p:cNvSpPr>
            <a:spLocks noGrp="1"/>
          </p:cNvSpPr>
          <p:nvPr>
            <p:ph type="ctrTitle"/>
          </p:nvPr>
        </p:nvSpPr>
        <p:spPr>
          <a:xfrm>
            <a:off x="360000" y="539999"/>
            <a:ext cx="6744691" cy="1492732"/>
          </a:xfrm>
        </p:spPr>
        <p:txBody>
          <a:bodyPr/>
          <a:lstStyle/>
          <a:p>
            <a:r>
              <a:rPr lang="en-US" dirty="0"/>
              <a:t>Raising Attainment in a Department Through Creating the Right Learning Culture</a:t>
            </a:r>
            <a:endParaRPr lang="en-GB" dirty="0"/>
          </a:p>
        </p:txBody>
      </p:sp>
    </p:spTree>
    <p:extLst>
      <p:ext uri="{BB962C8B-B14F-4D97-AF65-F5344CB8AC3E}">
        <p14:creationId xmlns:p14="http://schemas.microsoft.com/office/powerpoint/2010/main" val="3092601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B031-12E7-41E2-951A-A676EF14EB1E}"/>
              </a:ext>
            </a:extLst>
          </p:cNvPr>
          <p:cNvSpPr>
            <a:spLocks noGrp="1"/>
          </p:cNvSpPr>
          <p:nvPr>
            <p:ph type="title"/>
          </p:nvPr>
        </p:nvSpPr>
        <p:spPr>
          <a:xfrm>
            <a:off x="360000" y="540000"/>
            <a:ext cx="8424000" cy="720000"/>
          </a:xfrm>
        </p:spPr>
        <p:txBody>
          <a:bodyPr anchor="t">
            <a:normAutofit/>
          </a:bodyPr>
          <a:lstStyle/>
          <a:p>
            <a:r>
              <a:rPr lang="en-GB" dirty="0"/>
              <a:t>In todays session we will….</a:t>
            </a:r>
          </a:p>
        </p:txBody>
      </p:sp>
      <p:sp>
        <p:nvSpPr>
          <p:cNvPr id="3" name="Content Placeholder 2">
            <a:extLst>
              <a:ext uri="{FF2B5EF4-FFF2-40B4-BE49-F238E27FC236}">
                <a16:creationId xmlns:a16="http://schemas.microsoft.com/office/drawing/2014/main" id="{D478260C-A4CB-402E-878B-360D6D16A8D3}"/>
              </a:ext>
            </a:extLst>
          </p:cNvPr>
          <p:cNvSpPr>
            <a:spLocks noGrp="1"/>
          </p:cNvSpPr>
          <p:nvPr>
            <p:ph sz="half" idx="1"/>
          </p:nvPr>
        </p:nvSpPr>
        <p:spPr>
          <a:xfrm>
            <a:off x="346075" y="1439863"/>
            <a:ext cx="3960000" cy="4680000"/>
          </a:xfrm>
        </p:spPr>
        <p:txBody>
          <a:bodyPr>
            <a:normAutofit/>
          </a:bodyPr>
          <a:lstStyle/>
          <a:p>
            <a:pPr lvl="1"/>
            <a:r>
              <a:rPr lang="en-GB" dirty="0"/>
              <a:t>Establish your starting point – what is the learning culture like now?</a:t>
            </a:r>
          </a:p>
          <a:p>
            <a:pPr lvl="1"/>
            <a:r>
              <a:rPr lang="en-GB" dirty="0"/>
              <a:t>Explore 4 key factors to creating the right learning culture</a:t>
            </a:r>
          </a:p>
          <a:p>
            <a:pPr lvl="1"/>
            <a:r>
              <a:rPr lang="en-GB" dirty="0"/>
              <a:t>Work collaboratively to explore how these factors might be achieved</a:t>
            </a:r>
          </a:p>
          <a:p>
            <a:pPr lvl="1"/>
            <a:r>
              <a:rPr lang="en-GB" dirty="0"/>
              <a:t>Develop a department action plan, identifying 2 key areas to improve learning culture within your department</a:t>
            </a:r>
          </a:p>
        </p:txBody>
      </p:sp>
      <p:pic>
        <p:nvPicPr>
          <p:cNvPr id="1026" name="Picture 2" descr="Image result for checklist">
            <a:extLst>
              <a:ext uri="{FF2B5EF4-FFF2-40B4-BE49-F238E27FC236}">
                <a16:creationId xmlns:a16="http://schemas.microsoft.com/office/drawing/2014/main" id="{74520143-FFF8-414E-9C76-1AA1C67D8F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35" r="2750" b="1"/>
          <a:stretch/>
        </p:blipFill>
        <p:spPr bwMode="auto">
          <a:xfrm>
            <a:off x="4824000" y="1439863"/>
            <a:ext cx="3960000" cy="4680000"/>
          </a:xfrm>
          <a:prstGeom prst="rect">
            <a:avLst/>
          </a:prstGeom>
          <a:solidFill>
            <a:srgbClr val="FFFFFF"/>
          </a:solidFill>
        </p:spPr>
      </p:pic>
      <p:sp>
        <p:nvSpPr>
          <p:cNvPr id="4" name="Footer Placeholder 3">
            <a:extLst>
              <a:ext uri="{FF2B5EF4-FFF2-40B4-BE49-F238E27FC236}">
                <a16:creationId xmlns:a16="http://schemas.microsoft.com/office/drawing/2014/main" id="{0D544A40-03A6-49B9-84EE-ACB8B76392A4}"/>
              </a:ext>
            </a:extLst>
          </p:cNvPr>
          <p:cNvSpPr>
            <a:spLocks noGrp="1"/>
          </p:cNvSpPr>
          <p:nvPr>
            <p:ph type="ftr" sz="quarter" idx="11"/>
          </p:nvPr>
        </p:nvSpPr>
        <p:spPr>
          <a:xfrm>
            <a:off x="360001" y="6318000"/>
            <a:ext cx="5760000" cy="180000"/>
          </a:xfrm>
        </p:spPr>
        <p:txBody>
          <a:bodyPr anchor="ctr">
            <a:normAutofit/>
          </a:bodyPr>
          <a:lstStyle/>
          <a:p>
            <a:pPr>
              <a:lnSpc>
                <a:spcPct val="90000"/>
              </a:lnSpc>
              <a:spcAft>
                <a:spcPts val="600"/>
              </a:spcAft>
            </a:pPr>
            <a:r>
              <a:rPr lang="en-GB" sz="600"/>
              <a:t>How to develop a social media post</a:t>
            </a:r>
          </a:p>
        </p:txBody>
      </p:sp>
      <p:sp>
        <p:nvSpPr>
          <p:cNvPr id="5" name="Slide Number Placeholder 4">
            <a:extLst>
              <a:ext uri="{FF2B5EF4-FFF2-40B4-BE49-F238E27FC236}">
                <a16:creationId xmlns:a16="http://schemas.microsoft.com/office/drawing/2014/main" id="{CE662429-9316-4421-811B-1C03464428D1}"/>
              </a:ext>
            </a:extLst>
          </p:cNvPr>
          <p:cNvSpPr>
            <a:spLocks noGrp="1"/>
          </p:cNvSpPr>
          <p:nvPr>
            <p:ph type="sldNum" sz="quarter" idx="12"/>
          </p:nvPr>
        </p:nvSpPr>
        <p:spPr>
          <a:xfrm>
            <a:off x="8267502" y="6318000"/>
            <a:ext cx="516497" cy="180000"/>
          </a:xfrm>
        </p:spPr>
        <p:txBody>
          <a:bodyPr anchor="ctr">
            <a:normAutofit/>
          </a:bodyPr>
          <a:lstStyle/>
          <a:p>
            <a:pPr>
              <a:lnSpc>
                <a:spcPct val="90000"/>
              </a:lnSpc>
              <a:spcAft>
                <a:spcPts val="600"/>
              </a:spcAft>
            </a:pPr>
            <a:fld id="{DC93765E-B646-41CF-A5C2-0B0DCD79026B}" type="slidenum">
              <a:rPr lang="en-GB" sz="600" smtClean="0"/>
              <a:pPr>
                <a:lnSpc>
                  <a:spcPct val="90000"/>
                </a:lnSpc>
                <a:spcAft>
                  <a:spcPts val="600"/>
                </a:spcAft>
              </a:pPr>
              <a:t>2</a:t>
            </a:fld>
            <a:endParaRPr lang="en-GB" sz="600"/>
          </a:p>
        </p:txBody>
      </p:sp>
    </p:spTree>
    <p:extLst>
      <p:ext uri="{BB962C8B-B14F-4D97-AF65-F5344CB8AC3E}">
        <p14:creationId xmlns:p14="http://schemas.microsoft.com/office/powerpoint/2010/main" val="1576415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AABA-6EAA-4DC2-86C4-DF9B74C50AC9}"/>
              </a:ext>
            </a:extLst>
          </p:cNvPr>
          <p:cNvSpPr>
            <a:spLocks noGrp="1"/>
          </p:cNvSpPr>
          <p:nvPr>
            <p:ph type="title"/>
          </p:nvPr>
        </p:nvSpPr>
        <p:spPr/>
        <p:txBody>
          <a:bodyPr/>
          <a:lstStyle/>
          <a:p>
            <a:r>
              <a:rPr lang="en-GB" sz="2800" dirty="0"/>
              <a:t>What do we mean by learning culture?</a:t>
            </a:r>
          </a:p>
        </p:txBody>
      </p:sp>
      <p:sp>
        <p:nvSpPr>
          <p:cNvPr id="16" name="Slide Number Placeholder 15">
            <a:extLst>
              <a:ext uri="{FF2B5EF4-FFF2-40B4-BE49-F238E27FC236}">
                <a16:creationId xmlns:a16="http://schemas.microsoft.com/office/drawing/2014/main" id="{6AB968EF-3EA8-496A-8B0C-5100385055A6}"/>
              </a:ext>
            </a:extLst>
          </p:cNvPr>
          <p:cNvSpPr>
            <a:spLocks noGrp="1"/>
          </p:cNvSpPr>
          <p:nvPr>
            <p:ph type="sldNum" sz="quarter" idx="12"/>
          </p:nvPr>
        </p:nvSpPr>
        <p:spPr/>
        <p:txBody>
          <a:bodyPr/>
          <a:lstStyle/>
          <a:p>
            <a:fld id="{DC93765E-B646-41CF-A5C2-0B0DCD79026B}" type="slidenum">
              <a:rPr lang="en-GB" sz="1100" smtClean="0"/>
              <a:t>3</a:t>
            </a:fld>
            <a:endParaRPr lang="en-GB" sz="1100"/>
          </a:p>
        </p:txBody>
      </p:sp>
      <p:sp>
        <p:nvSpPr>
          <p:cNvPr id="5" name="Content Placeholder 4">
            <a:extLst>
              <a:ext uri="{FF2B5EF4-FFF2-40B4-BE49-F238E27FC236}">
                <a16:creationId xmlns:a16="http://schemas.microsoft.com/office/drawing/2014/main" id="{5F725417-6DB6-4D75-A151-4425BDCEDE7F}"/>
              </a:ext>
            </a:extLst>
          </p:cNvPr>
          <p:cNvSpPr>
            <a:spLocks noGrp="1"/>
          </p:cNvSpPr>
          <p:nvPr>
            <p:ph sz="half" idx="1"/>
          </p:nvPr>
        </p:nvSpPr>
        <p:spPr/>
        <p:txBody>
          <a:bodyPr/>
          <a:lstStyle/>
          <a:p>
            <a:endParaRPr lang="en-GB"/>
          </a:p>
        </p:txBody>
      </p:sp>
    </p:spTree>
    <p:extLst>
      <p:ext uri="{BB962C8B-B14F-4D97-AF65-F5344CB8AC3E}">
        <p14:creationId xmlns:p14="http://schemas.microsoft.com/office/powerpoint/2010/main" val="324887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AABA-6EAA-4DC2-86C4-DF9B74C50AC9}"/>
              </a:ext>
            </a:extLst>
          </p:cNvPr>
          <p:cNvSpPr>
            <a:spLocks noGrp="1"/>
          </p:cNvSpPr>
          <p:nvPr>
            <p:ph type="title"/>
          </p:nvPr>
        </p:nvSpPr>
        <p:spPr/>
        <p:txBody>
          <a:bodyPr/>
          <a:lstStyle/>
          <a:p>
            <a:r>
              <a:rPr lang="en-GB" sz="2800" dirty="0"/>
              <a:t>What do we mean by learning culture?</a:t>
            </a:r>
          </a:p>
        </p:txBody>
      </p:sp>
      <p:sp>
        <p:nvSpPr>
          <p:cNvPr id="12" name="Content Placeholder 11">
            <a:extLst>
              <a:ext uri="{FF2B5EF4-FFF2-40B4-BE49-F238E27FC236}">
                <a16:creationId xmlns:a16="http://schemas.microsoft.com/office/drawing/2014/main" id="{BEB6CBCD-E3DF-4D72-A7F6-0925AA3CD24E}"/>
              </a:ext>
            </a:extLst>
          </p:cNvPr>
          <p:cNvSpPr>
            <a:spLocks noGrp="1"/>
          </p:cNvSpPr>
          <p:nvPr>
            <p:ph sz="half" idx="1"/>
          </p:nvPr>
        </p:nvSpPr>
        <p:spPr>
          <a:xfrm>
            <a:off x="360000" y="1464977"/>
            <a:ext cx="8313293" cy="4481863"/>
          </a:xfrm>
        </p:spPr>
        <p:txBody>
          <a:bodyPr/>
          <a:lstStyle/>
          <a:p>
            <a:r>
              <a:rPr lang="en-US" sz="2000" b="0" i="1" dirty="0">
                <a:solidFill>
                  <a:srgbClr val="444444"/>
                </a:solidFill>
                <a:effectLst/>
                <a:latin typeface="Roboto" panose="02000000000000000000" pitchFamily="2" charset="0"/>
              </a:rPr>
              <a:t> ’A learning culture is one that embeds learning into how things are done at an individual, team and organisational level. This requires strong leaders to: </a:t>
            </a:r>
          </a:p>
          <a:p>
            <a:r>
              <a:rPr lang="en-US" sz="2000" b="0" i="1" dirty="0">
                <a:solidFill>
                  <a:srgbClr val="444444"/>
                </a:solidFill>
                <a:effectLst/>
                <a:latin typeface="Roboto" panose="02000000000000000000" pitchFamily="2" charset="0"/>
              </a:rPr>
              <a:t>• Support individual learning and transformation, allowing this knowledge to shape strategy and process</a:t>
            </a:r>
          </a:p>
          <a:p>
            <a:r>
              <a:rPr lang="en-US" sz="2000" b="0" i="1" dirty="0">
                <a:solidFill>
                  <a:srgbClr val="444444"/>
                </a:solidFill>
                <a:effectLst/>
                <a:latin typeface="Roboto" panose="02000000000000000000" pitchFamily="2" charset="0"/>
              </a:rPr>
              <a:t>• Encourage teams to learn and reflect on their work and proactively influence strategy and process change</a:t>
            </a:r>
          </a:p>
          <a:p>
            <a:r>
              <a:rPr lang="en-US" sz="2000" b="0" i="1" dirty="0">
                <a:solidFill>
                  <a:srgbClr val="444444"/>
                </a:solidFill>
                <a:effectLst/>
                <a:latin typeface="Roboto" panose="02000000000000000000" pitchFamily="2" charset="0"/>
              </a:rPr>
              <a:t>• Have a willingness to learn and improve from the wider organisation.</a:t>
            </a:r>
          </a:p>
          <a:p>
            <a:pPr algn="r"/>
            <a:r>
              <a:rPr lang="en-US" sz="2000" b="0" dirty="0">
                <a:solidFill>
                  <a:srgbClr val="444444"/>
                </a:solidFill>
                <a:latin typeface="Roboto" panose="02000000000000000000" pitchFamily="2" charset="0"/>
              </a:rPr>
              <a:t>Creating Learning Cultures, CIPD</a:t>
            </a:r>
          </a:p>
        </p:txBody>
      </p:sp>
      <p:sp>
        <p:nvSpPr>
          <p:cNvPr id="3" name="Content Placeholder 2">
            <a:extLst>
              <a:ext uri="{FF2B5EF4-FFF2-40B4-BE49-F238E27FC236}">
                <a16:creationId xmlns:a16="http://schemas.microsoft.com/office/drawing/2014/main" id="{002C178A-9D5A-40BB-97CD-77D7BD9119D5}"/>
              </a:ext>
            </a:extLst>
          </p:cNvPr>
          <p:cNvSpPr>
            <a:spLocks noGrp="1"/>
          </p:cNvSpPr>
          <p:nvPr>
            <p:ph sz="half" idx="2"/>
          </p:nvPr>
        </p:nvSpPr>
        <p:spPr>
          <a:xfrm>
            <a:off x="360000" y="1260000"/>
            <a:ext cx="8437925" cy="4680000"/>
          </a:xfrm>
        </p:spPr>
        <p:txBody>
          <a:bodyPr/>
          <a:lstStyle/>
          <a:p>
            <a:r>
              <a:rPr lang="en-US" b="0" dirty="0">
                <a:solidFill>
                  <a:srgbClr val="7030A0"/>
                </a:solidFill>
              </a:rPr>
              <a:t>1 Create continuous, on-the-job learning opportunities, for all members. </a:t>
            </a:r>
          </a:p>
          <a:p>
            <a:r>
              <a:rPr lang="en-US" b="0" dirty="0">
                <a:solidFill>
                  <a:srgbClr val="7030A0"/>
                </a:solidFill>
              </a:rPr>
              <a:t>2 Promote inquiry and dialogue: creating a culture in which feedback and experimentation are encouraged. </a:t>
            </a:r>
          </a:p>
          <a:p>
            <a:r>
              <a:rPr lang="en-US" b="0" dirty="0">
                <a:solidFill>
                  <a:srgbClr val="7030A0"/>
                </a:solidFill>
              </a:rPr>
              <a:t>3 Encourage and reward collaboration and team learning. </a:t>
            </a:r>
          </a:p>
          <a:p>
            <a:r>
              <a:rPr lang="en-US" b="0" dirty="0">
                <a:solidFill>
                  <a:srgbClr val="7030A0"/>
                </a:solidFill>
              </a:rPr>
              <a:t>4 Empower people toward a collective goal, using feedback from members to bridge the gap between the current status and the new vision. </a:t>
            </a:r>
          </a:p>
          <a:p>
            <a:r>
              <a:rPr lang="en-US" b="0" dirty="0">
                <a:solidFill>
                  <a:srgbClr val="7030A0"/>
                </a:solidFill>
              </a:rPr>
              <a:t>5 Enable leaders to think strategically about how to use learning to create change and move the organisation in new directions. </a:t>
            </a:r>
          </a:p>
          <a:p>
            <a:endParaRPr lang="en-US" b="0" dirty="0">
              <a:solidFill>
                <a:srgbClr val="7030A0"/>
              </a:solidFill>
            </a:endParaRPr>
          </a:p>
          <a:p>
            <a:pPr algn="r"/>
            <a:r>
              <a:rPr lang="en-US" b="0" dirty="0">
                <a:solidFill>
                  <a:srgbClr val="7030A0"/>
                </a:solidFill>
              </a:rPr>
              <a:t>Source: Watkins and </a:t>
            </a:r>
            <a:r>
              <a:rPr lang="en-US" b="0" dirty="0" err="1">
                <a:solidFill>
                  <a:srgbClr val="7030A0"/>
                </a:solidFill>
              </a:rPr>
              <a:t>Marsick</a:t>
            </a:r>
            <a:r>
              <a:rPr lang="en-US" b="0" dirty="0">
                <a:solidFill>
                  <a:srgbClr val="7030A0"/>
                </a:solidFill>
              </a:rPr>
              <a:t> (1993, 1996, 1997) 27, 28, 29 </a:t>
            </a:r>
            <a:endParaRPr lang="en-GB" b="0" dirty="0">
              <a:solidFill>
                <a:srgbClr val="7030A0"/>
              </a:solidFill>
            </a:endParaRPr>
          </a:p>
        </p:txBody>
      </p:sp>
      <p:sp>
        <p:nvSpPr>
          <p:cNvPr id="16" name="Slide Number Placeholder 15">
            <a:extLst>
              <a:ext uri="{FF2B5EF4-FFF2-40B4-BE49-F238E27FC236}">
                <a16:creationId xmlns:a16="http://schemas.microsoft.com/office/drawing/2014/main" id="{6AB968EF-3EA8-496A-8B0C-5100385055A6}"/>
              </a:ext>
            </a:extLst>
          </p:cNvPr>
          <p:cNvSpPr>
            <a:spLocks noGrp="1"/>
          </p:cNvSpPr>
          <p:nvPr>
            <p:ph type="sldNum" sz="quarter" idx="12"/>
          </p:nvPr>
        </p:nvSpPr>
        <p:spPr/>
        <p:txBody>
          <a:bodyPr/>
          <a:lstStyle/>
          <a:p>
            <a:fld id="{DC93765E-B646-41CF-A5C2-0B0DCD79026B}" type="slidenum">
              <a:rPr lang="en-GB" sz="1100" smtClean="0"/>
              <a:t>4</a:t>
            </a:fld>
            <a:endParaRPr lang="en-GB" sz="1100"/>
          </a:p>
        </p:txBody>
      </p:sp>
      <p:pic>
        <p:nvPicPr>
          <p:cNvPr id="5" name="Picture 4">
            <a:extLst>
              <a:ext uri="{FF2B5EF4-FFF2-40B4-BE49-F238E27FC236}">
                <a16:creationId xmlns:a16="http://schemas.microsoft.com/office/drawing/2014/main" id="{ED131E26-C01F-4869-87DA-0A87C0BEC31C}"/>
              </a:ext>
            </a:extLst>
          </p:cNvPr>
          <p:cNvPicPr>
            <a:picLocks noChangeAspect="1"/>
          </p:cNvPicPr>
          <p:nvPr/>
        </p:nvPicPr>
        <p:blipFill rotWithShape="1">
          <a:blip r:embed="rId3"/>
          <a:srcRect l="17600" t="15839" r="55000" b="17511"/>
          <a:stretch/>
        </p:blipFill>
        <p:spPr>
          <a:xfrm>
            <a:off x="164592" y="4755672"/>
            <a:ext cx="1885827" cy="1920240"/>
          </a:xfrm>
          <a:prstGeom prst="rect">
            <a:avLst/>
          </a:prstGeom>
        </p:spPr>
      </p:pic>
      <p:sp>
        <p:nvSpPr>
          <p:cNvPr id="6" name="Arrow: Down 5">
            <a:extLst>
              <a:ext uri="{FF2B5EF4-FFF2-40B4-BE49-F238E27FC236}">
                <a16:creationId xmlns:a16="http://schemas.microsoft.com/office/drawing/2014/main" id="{D4FC876E-955B-4EE9-B518-40465CC838F9}"/>
              </a:ext>
            </a:extLst>
          </p:cNvPr>
          <p:cNvSpPr/>
          <p:nvPr/>
        </p:nvSpPr>
        <p:spPr>
          <a:xfrm rot="3541578">
            <a:off x="2271095" y="5533403"/>
            <a:ext cx="758952" cy="10789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DE7D934F-8657-400C-A8E5-9B9C381E24BB}"/>
              </a:ext>
            </a:extLst>
          </p:cNvPr>
          <p:cNvSpPr txBox="1"/>
          <p:nvPr/>
        </p:nvSpPr>
        <p:spPr>
          <a:xfrm>
            <a:off x="3456432" y="5469886"/>
            <a:ext cx="2093976" cy="1200329"/>
          </a:xfrm>
          <a:prstGeom prst="rect">
            <a:avLst/>
          </a:prstGeom>
          <a:noFill/>
        </p:spPr>
        <p:txBody>
          <a:bodyPr wrap="square" rtlCol="0">
            <a:spAutoFit/>
          </a:bodyPr>
          <a:lstStyle/>
          <a:p>
            <a:r>
              <a:rPr lang="en-GB" dirty="0"/>
              <a:t>So, what does your learning culture look like currently?</a:t>
            </a:r>
          </a:p>
        </p:txBody>
      </p:sp>
    </p:spTree>
    <p:extLst>
      <p:ext uri="{BB962C8B-B14F-4D97-AF65-F5344CB8AC3E}">
        <p14:creationId xmlns:p14="http://schemas.microsoft.com/office/powerpoint/2010/main" val="194808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2">
                                            <p:txEl>
                                              <p:pRg st="0" end="0"/>
                                            </p:txEl>
                                          </p:spTgt>
                                        </p:tgtEl>
                                      </p:cBhvr>
                                    </p:animEffect>
                                    <p:anim calcmode="lin" valueType="num">
                                      <p:cBhvr>
                                        <p:cTn id="7" dur="1000"/>
                                        <p:tgtEl>
                                          <p:spTgt spid="12">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12">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12">
                                            <p:txEl>
                                              <p:pRg st="0" end="0"/>
                                            </p:txEl>
                                          </p:spTgt>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12">
                                            <p:txEl>
                                              <p:pRg st="1" end="1"/>
                                            </p:txEl>
                                          </p:spTgt>
                                        </p:tgtEl>
                                      </p:cBhvr>
                                    </p:animEffect>
                                    <p:anim calcmode="lin" valueType="num">
                                      <p:cBhvr>
                                        <p:cTn id="12" dur="1000"/>
                                        <p:tgtEl>
                                          <p:spTgt spid="12">
                                            <p:txEl>
                                              <p:pRg st="1" end="1"/>
                                            </p:txEl>
                                          </p:spTgt>
                                        </p:tgtEl>
                                        <p:attrNameLst>
                                          <p:attrName>ppt_x</p:attrName>
                                        </p:attrNameLst>
                                      </p:cBhvr>
                                      <p:tavLst>
                                        <p:tav tm="0">
                                          <p:val>
                                            <p:strVal val="ppt_x"/>
                                          </p:val>
                                        </p:tav>
                                        <p:tav tm="100000">
                                          <p:val>
                                            <p:strVal val="ppt_x"/>
                                          </p:val>
                                        </p:tav>
                                      </p:tavLst>
                                    </p:anim>
                                    <p:anim calcmode="lin" valueType="num">
                                      <p:cBhvr>
                                        <p:cTn id="13" dur="1000"/>
                                        <p:tgtEl>
                                          <p:spTgt spid="12">
                                            <p:txEl>
                                              <p:pRg st="1" end="1"/>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12">
                                            <p:txEl>
                                              <p:pRg st="1" end="1"/>
                                            </p:txEl>
                                          </p:spTgt>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12">
                                            <p:txEl>
                                              <p:pRg st="2" end="2"/>
                                            </p:txEl>
                                          </p:spTgt>
                                        </p:tgtEl>
                                      </p:cBhvr>
                                    </p:animEffect>
                                    <p:anim calcmode="lin" valueType="num">
                                      <p:cBhvr>
                                        <p:cTn id="17" dur="1000"/>
                                        <p:tgtEl>
                                          <p:spTgt spid="12">
                                            <p:txEl>
                                              <p:pRg st="2" end="2"/>
                                            </p:txEl>
                                          </p:spTgt>
                                        </p:tgtEl>
                                        <p:attrNameLst>
                                          <p:attrName>ppt_x</p:attrName>
                                        </p:attrNameLst>
                                      </p:cBhvr>
                                      <p:tavLst>
                                        <p:tav tm="0">
                                          <p:val>
                                            <p:strVal val="ppt_x"/>
                                          </p:val>
                                        </p:tav>
                                        <p:tav tm="100000">
                                          <p:val>
                                            <p:strVal val="ppt_x"/>
                                          </p:val>
                                        </p:tav>
                                      </p:tavLst>
                                    </p:anim>
                                    <p:anim calcmode="lin" valueType="num">
                                      <p:cBhvr>
                                        <p:cTn id="18" dur="1000"/>
                                        <p:tgtEl>
                                          <p:spTgt spid="12">
                                            <p:txEl>
                                              <p:pRg st="2" end="2"/>
                                            </p:txEl>
                                          </p:spTgt>
                                        </p:tgtEl>
                                        <p:attrNameLst>
                                          <p:attrName>ppt_y</p:attrName>
                                        </p:attrNameLst>
                                      </p:cBhvr>
                                      <p:tavLst>
                                        <p:tav tm="0">
                                          <p:val>
                                            <p:strVal val="ppt_y"/>
                                          </p:val>
                                        </p:tav>
                                        <p:tav tm="100000">
                                          <p:val>
                                            <p:strVal val="ppt_y+.1"/>
                                          </p:val>
                                        </p:tav>
                                      </p:tavLst>
                                    </p:anim>
                                    <p:set>
                                      <p:cBhvr>
                                        <p:cTn id="19" dur="1" fill="hold">
                                          <p:stCondLst>
                                            <p:cond delay="999"/>
                                          </p:stCondLst>
                                        </p:cTn>
                                        <p:tgtEl>
                                          <p:spTgt spid="12">
                                            <p:txEl>
                                              <p:pRg st="2" end="2"/>
                                            </p:txEl>
                                          </p:spTgt>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12">
                                            <p:txEl>
                                              <p:pRg st="3" end="3"/>
                                            </p:txEl>
                                          </p:spTgt>
                                        </p:tgtEl>
                                      </p:cBhvr>
                                    </p:animEffect>
                                    <p:anim calcmode="lin" valueType="num">
                                      <p:cBhvr>
                                        <p:cTn id="22" dur="1000"/>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p:tgtEl>
                                          <p:spTgt spid="12">
                                            <p:txEl>
                                              <p:pRg st="3" end="3"/>
                                            </p:txEl>
                                          </p:spTgt>
                                        </p:tgtEl>
                                        <p:attrNameLst>
                                          <p:attrName>ppt_y</p:attrName>
                                        </p:attrNameLst>
                                      </p:cBhvr>
                                      <p:tavLst>
                                        <p:tav tm="0">
                                          <p:val>
                                            <p:strVal val="ppt_y"/>
                                          </p:val>
                                        </p:tav>
                                        <p:tav tm="100000">
                                          <p:val>
                                            <p:strVal val="ppt_y+.1"/>
                                          </p:val>
                                        </p:tav>
                                      </p:tavLst>
                                    </p:anim>
                                    <p:set>
                                      <p:cBhvr>
                                        <p:cTn id="24" dur="1" fill="hold">
                                          <p:stCondLst>
                                            <p:cond delay="999"/>
                                          </p:stCondLst>
                                        </p:cTn>
                                        <p:tgtEl>
                                          <p:spTgt spid="12">
                                            <p:txEl>
                                              <p:pRg st="3" end="3"/>
                                            </p:txEl>
                                          </p:spTgt>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12">
                                            <p:txEl>
                                              <p:pRg st="4" end="4"/>
                                            </p:txEl>
                                          </p:spTgt>
                                        </p:tgtEl>
                                      </p:cBhvr>
                                    </p:animEffect>
                                    <p:anim calcmode="lin" valueType="num">
                                      <p:cBhvr>
                                        <p:cTn id="27" dur="1000"/>
                                        <p:tgtEl>
                                          <p:spTgt spid="12">
                                            <p:txEl>
                                              <p:pRg st="4" end="4"/>
                                            </p:txEl>
                                          </p:spTgt>
                                        </p:tgtEl>
                                        <p:attrNameLst>
                                          <p:attrName>ppt_x</p:attrName>
                                        </p:attrNameLst>
                                      </p:cBhvr>
                                      <p:tavLst>
                                        <p:tav tm="0">
                                          <p:val>
                                            <p:strVal val="ppt_x"/>
                                          </p:val>
                                        </p:tav>
                                        <p:tav tm="100000">
                                          <p:val>
                                            <p:strVal val="ppt_x"/>
                                          </p:val>
                                        </p:tav>
                                      </p:tavLst>
                                    </p:anim>
                                    <p:anim calcmode="lin" valueType="num">
                                      <p:cBhvr>
                                        <p:cTn id="28" dur="1000"/>
                                        <p:tgtEl>
                                          <p:spTgt spid="12">
                                            <p:txEl>
                                              <p:pRg st="4" end="4"/>
                                            </p:txEl>
                                          </p:spTgt>
                                        </p:tgtEl>
                                        <p:attrNameLst>
                                          <p:attrName>ppt_y</p:attrName>
                                        </p:attrNameLst>
                                      </p:cBhvr>
                                      <p:tavLst>
                                        <p:tav tm="0">
                                          <p:val>
                                            <p:strVal val="ppt_y"/>
                                          </p:val>
                                        </p:tav>
                                        <p:tav tm="100000">
                                          <p:val>
                                            <p:strVal val="ppt_y+.1"/>
                                          </p:val>
                                        </p:tav>
                                      </p:tavLst>
                                    </p:anim>
                                    <p:set>
                                      <p:cBhvr>
                                        <p:cTn id="29" dur="1" fill="hold">
                                          <p:stCondLst>
                                            <p:cond delay="999"/>
                                          </p:stCondLst>
                                        </p:cTn>
                                        <p:tgtEl>
                                          <p:spTgt spid="12">
                                            <p:txEl>
                                              <p:pRg st="4" end="4"/>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1000"/>
                                        <p:tgtEl>
                                          <p:spTgt spid="3">
                                            <p:txEl>
                                              <p:pRg st="0" end="0"/>
                                            </p:txEl>
                                          </p:spTgt>
                                        </p:tgtEl>
                                      </p:cBhvr>
                                    </p:animEffect>
                                    <p:anim calcmode="lin" valueType="num">
                                      <p:cBhvr>
                                        <p:cTn id="3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1000"/>
                                        <p:tgtEl>
                                          <p:spTgt spid="3">
                                            <p:txEl>
                                              <p:pRg st="4" end="4"/>
                                            </p:txEl>
                                          </p:spTgt>
                                        </p:tgtEl>
                                      </p:cBhvr>
                                    </p:animEffect>
                                    <p:anim calcmode="lin" valueType="num">
                                      <p:cBhvr>
                                        <p:cTn id="5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1000"/>
                                        <p:tgtEl>
                                          <p:spTgt spid="3">
                                            <p:txEl>
                                              <p:pRg st="6" end="6"/>
                                            </p:txEl>
                                          </p:spTgt>
                                        </p:tgtEl>
                                      </p:cBhvr>
                                    </p:animEffect>
                                    <p:anim calcmode="lin" valueType="num">
                                      <p:cBhvr>
                                        <p:cTn id="6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9F9D5-78D0-4A3F-B4FD-D228FEB2ED5A}"/>
              </a:ext>
            </a:extLst>
          </p:cNvPr>
          <p:cNvSpPr>
            <a:spLocks noGrp="1"/>
          </p:cNvSpPr>
          <p:nvPr>
            <p:ph type="title"/>
          </p:nvPr>
        </p:nvSpPr>
        <p:spPr/>
        <p:txBody>
          <a:bodyPr/>
          <a:lstStyle/>
          <a:p>
            <a:r>
              <a:rPr lang="en-GB" dirty="0"/>
              <a:t>So, how could these pillars of learning culture be created?</a:t>
            </a:r>
          </a:p>
        </p:txBody>
      </p:sp>
      <p:pic>
        <p:nvPicPr>
          <p:cNvPr id="7" name="Content Placeholder 6">
            <a:extLst>
              <a:ext uri="{FF2B5EF4-FFF2-40B4-BE49-F238E27FC236}">
                <a16:creationId xmlns:a16="http://schemas.microsoft.com/office/drawing/2014/main" id="{74E12DF6-1113-4924-8076-48D9B30A5E9F}"/>
              </a:ext>
            </a:extLst>
          </p:cNvPr>
          <p:cNvPicPr>
            <a:picLocks noGrp="1" noChangeAspect="1"/>
          </p:cNvPicPr>
          <p:nvPr>
            <p:ph idx="1"/>
          </p:nvPr>
        </p:nvPicPr>
        <p:blipFill rotWithShape="1">
          <a:blip r:embed="rId3"/>
          <a:srcRect l="18085" t="16377" r="54885" b="16716"/>
          <a:stretch/>
        </p:blipFill>
        <p:spPr>
          <a:xfrm>
            <a:off x="7137070" y="4460729"/>
            <a:ext cx="1499909" cy="1554123"/>
          </a:xfrm>
        </p:spPr>
      </p:pic>
      <p:sp>
        <p:nvSpPr>
          <p:cNvPr id="4" name="Footer Placeholder 3">
            <a:extLst>
              <a:ext uri="{FF2B5EF4-FFF2-40B4-BE49-F238E27FC236}">
                <a16:creationId xmlns:a16="http://schemas.microsoft.com/office/drawing/2014/main" id="{195371F1-A8F8-4438-986B-4D345AC5BD39}"/>
              </a:ext>
            </a:extLst>
          </p:cNvPr>
          <p:cNvSpPr>
            <a:spLocks noGrp="1"/>
          </p:cNvSpPr>
          <p:nvPr>
            <p:ph type="ftr" sz="quarter" idx="11"/>
          </p:nvPr>
        </p:nvSpPr>
        <p:spPr/>
        <p:txBody>
          <a:bodyPr/>
          <a:lstStyle/>
          <a:p>
            <a:r>
              <a:rPr lang="en-GB"/>
              <a:t>Presentation Title / Date</a:t>
            </a:r>
          </a:p>
        </p:txBody>
      </p:sp>
      <p:sp>
        <p:nvSpPr>
          <p:cNvPr id="5" name="Slide Number Placeholder 4">
            <a:extLst>
              <a:ext uri="{FF2B5EF4-FFF2-40B4-BE49-F238E27FC236}">
                <a16:creationId xmlns:a16="http://schemas.microsoft.com/office/drawing/2014/main" id="{6D7F3F96-5C8D-43BF-A12C-0D661738CFEA}"/>
              </a:ext>
            </a:extLst>
          </p:cNvPr>
          <p:cNvSpPr>
            <a:spLocks noGrp="1"/>
          </p:cNvSpPr>
          <p:nvPr>
            <p:ph type="sldNum" sz="quarter" idx="12"/>
          </p:nvPr>
        </p:nvSpPr>
        <p:spPr/>
        <p:txBody>
          <a:bodyPr/>
          <a:lstStyle/>
          <a:p>
            <a:fld id="{DC93765E-B646-41CF-A5C2-0B0DCD79026B}" type="slidenum">
              <a:rPr lang="en-GB" smtClean="0"/>
              <a:t>5</a:t>
            </a:fld>
            <a:endParaRPr lang="en-GB"/>
          </a:p>
        </p:txBody>
      </p:sp>
      <p:sp>
        <p:nvSpPr>
          <p:cNvPr id="8" name="TextBox 7">
            <a:extLst>
              <a:ext uri="{FF2B5EF4-FFF2-40B4-BE49-F238E27FC236}">
                <a16:creationId xmlns:a16="http://schemas.microsoft.com/office/drawing/2014/main" id="{FDF11101-308C-4662-8CF9-06292C0E2AE5}"/>
              </a:ext>
            </a:extLst>
          </p:cNvPr>
          <p:cNvSpPr txBox="1"/>
          <p:nvPr/>
        </p:nvSpPr>
        <p:spPr>
          <a:xfrm>
            <a:off x="429768" y="1755649"/>
            <a:ext cx="6707302" cy="4524315"/>
          </a:xfrm>
          <a:prstGeom prst="rect">
            <a:avLst/>
          </a:prstGeom>
          <a:noFill/>
        </p:spPr>
        <p:txBody>
          <a:bodyPr wrap="square" rtlCol="0">
            <a:spAutoFit/>
          </a:bodyPr>
          <a:lstStyle/>
          <a:p>
            <a:r>
              <a:rPr lang="en-GB" dirty="0">
                <a:solidFill>
                  <a:schemeClr val="accent2"/>
                </a:solidFill>
              </a:rPr>
              <a:t>Breaking off into 4 groups (1 pillar each)</a:t>
            </a:r>
          </a:p>
          <a:p>
            <a:endParaRPr lang="en-GB" dirty="0">
              <a:solidFill>
                <a:schemeClr val="accent2"/>
              </a:solidFill>
            </a:endParaRPr>
          </a:p>
          <a:p>
            <a:r>
              <a:rPr lang="en-US" dirty="0">
                <a:solidFill>
                  <a:schemeClr val="accent2"/>
                </a:solidFill>
              </a:rPr>
              <a:t>Design an approach/system/process for achieving your given pillar of learning culture within your department. </a:t>
            </a:r>
          </a:p>
          <a:p>
            <a:endParaRPr lang="en-US" dirty="0"/>
          </a:p>
          <a:p>
            <a:r>
              <a:rPr lang="en-US" b="1" dirty="0"/>
              <a:t>Consider</a:t>
            </a:r>
            <a:r>
              <a:rPr lang="en-US" dirty="0"/>
              <a:t>: </a:t>
            </a:r>
          </a:p>
          <a:p>
            <a:endParaRPr lang="en-US" dirty="0"/>
          </a:p>
          <a:p>
            <a:pPr marL="285750" indent="-285750">
              <a:buFont typeface="Arial" panose="020B0604020202020204" pitchFamily="34" charset="0"/>
              <a:buChar char="•"/>
            </a:pPr>
            <a:r>
              <a:rPr lang="en-US" dirty="0">
                <a:solidFill>
                  <a:srgbClr val="7030A0"/>
                </a:solidFill>
              </a:rPr>
              <a:t>What will you change/add/adapt (and this may differ for different individuals within your team), </a:t>
            </a:r>
          </a:p>
          <a:p>
            <a:pPr marL="285750" indent="-285750">
              <a:buFont typeface="Arial" panose="020B0604020202020204" pitchFamily="34" charset="0"/>
              <a:buChar char="•"/>
            </a:pPr>
            <a:r>
              <a:rPr lang="en-US" dirty="0">
                <a:solidFill>
                  <a:srgbClr val="00B0F0"/>
                </a:solidFill>
              </a:rPr>
              <a:t>How will you go about introducing this (implementation), </a:t>
            </a:r>
          </a:p>
          <a:p>
            <a:pPr marL="285750" indent="-285750">
              <a:buFont typeface="Arial" panose="020B0604020202020204" pitchFamily="34" charset="0"/>
              <a:buChar char="•"/>
            </a:pPr>
            <a:r>
              <a:rPr lang="en-US" dirty="0">
                <a:solidFill>
                  <a:srgbClr val="E92207"/>
                </a:solidFill>
              </a:rPr>
              <a:t>How will you review the impact on learner experience/attainment?</a:t>
            </a:r>
          </a:p>
          <a:p>
            <a:pPr marL="285750" indent="-285750">
              <a:buFont typeface="Arial" panose="020B0604020202020204" pitchFamily="34" charset="0"/>
              <a:buChar char="•"/>
            </a:pPr>
            <a:r>
              <a:rPr lang="en-US" dirty="0">
                <a:solidFill>
                  <a:srgbClr val="00B050"/>
                </a:solidFill>
              </a:rPr>
              <a:t>What barriers/challenges do you anticipate?</a:t>
            </a:r>
          </a:p>
          <a:p>
            <a:pPr marL="285750" indent="-285750">
              <a:buFont typeface="Arial" panose="020B0604020202020204" pitchFamily="34" charset="0"/>
              <a:buChar char="•"/>
            </a:pPr>
            <a:r>
              <a:rPr lang="en-US" dirty="0">
                <a:solidFill>
                  <a:srgbClr val="E05B20"/>
                </a:solidFill>
              </a:rPr>
              <a:t>How will you make it realistic, manageable and ensure it doesn’t negatively impact workload? </a:t>
            </a:r>
          </a:p>
        </p:txBody>
      </p:sp>
    </p:spTree>
    <p:extLst>
      <p:ext uri="{BB962C8B-B14F-4D97-AF65-F5344CB8AC3E}">
        <p14:creationId xmlns:p14="http://schemas.microsoft.com/office/powerpoint/2010/main" val="354056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49B96-3B04-4771-86DE-75AD020B0EFE}"/>
              </a:ext>
            </a:extLst>
          </p:cNvPr>
          <p:cNvSpPr>
            <a:spLocks noGrp="1"/>
          </p:cNvSpPr>
          <p:nvPr>
            <p:ph type="title"/>
          </p:nvPr>
        </p:nvSpPr>
        <p:spPr/>
        <p:txBody>
          <a:bodyPr/>
          <a:lstStyle/>
          <a:p>
            <a:r>
              <a:rPr lang="en-GB" dirty="0"/>
              <a:t>Linking this to your learning culture and QIP priorities</a:t>
            </a:r>
          </a:p>
        </p:txBody>
      </p:sp>
      <p:graphicFrame>
        <p:nvGraphicFramePr>
          <p:cNvPr id="6" name="Table 6">
            <a:extLst>
              <a:ext uri="{FF2B5EF4-FFF2-40B4-BE49-F238E27FC236}">
                <a16:creationId xmlns:a16="http://schemas.microsoft.com/office/drawing/2014/main" id="{51D08271-851E-42B2-95D7-2B910350B8EE}"/>
              </a:ext>
            </a:extLst>
          </p:cNvPr>
          <p:cNvGraphicFramePr>
            <a:graphicFrameLocks noGrp="1"/>
          </p:cNvGraphicFramePr>
          <p:nvPr>
            <p:ph idx="1"/>
            <p:extLst>
              <p:ext uri="{D42A27DB-BD31-4B8C-83A1-F6EECF244321}">
                <p14:modId xmlns:p14="http://schemas.microsoft.com/office/powerpoint/2010/main" val="2766882596"/>
              </p:ext>
            </p:extLst>
          </p:nvPr>
        </p:nvGraphicFramePr>
        <p:xfrm>
          <a:off x="360363" y="1975104"/>
          <a:ext cx="8299005" cy="3717036"/>
        </p:xfrm>
        <a:graphic>
          <a:graphicData uri="http://schemas.openxmlformats.org/drawingml/2006/table">
            <a:tbl>
              <a:tblPr firstRow="1" bandRow="1">
                <a:tableStyleId>{00A15C55-8517-42AA-B614-E9B94910E393}</a:tableStyleId>
              </a:tblPr>
              <a:tblGrid>
                <a:gridCol w="1659801">
                  <a:extLst>
                    <a:ext uri="{9D8B030D-6E8A-4147-A177-3AD203B41FA5}">
                      <a16:colId xmlns:a16="http://schemas.microsoft.com/office/drawing/2014/main" val="1771955797"/>
                    </a:ext>
                  </a:extLst>
                </a:gridCol>
                <a:gridCol w="1659801">
                  <a:extLst>
                    <a:ext uri="{9D8B030D-6E8A-4147-A177-3AD203B41FA5}">
                      <a16:colId xmlns:a16="http://schemas.microsoft.com/office/drawing/2014/main" val="2742544058"/>
                    </a:ext>
                  </a:extLst>
                </a:gridCol>
                <a:gridCol w="1659801">
                  <a:extLst>
                    <a:ext uri="{9D8B030D-6E8A-4147-A177-3AD203B41FA5}">
                      <a16:colId xmlns:a16="http://schemas.microsoft.com/office/drawing/2014/main" val="920486165"/>
                    </a:ext>
                  </a:extLst>
                </a:gridCol>
                <a:gridCol w="1659801">
                  <a:extLst>
                    <a:ext uri="{9D8B030D-6E8A-4147-A177-3AD203B41FA5}">
                      <a16:colId xmlns:a16="http://schemas.microsoft.com/office/drawing/2014/main" val="3745282542"/>
                    </a:ext>
                  </a:extLst>
                </a:gridCol>
                <a:gridCol w="1659801">
                  <a:extLst>
                    <a:ext uri="{9D8B030D-6E8A-4147-A177-3AD203B41FA5}">
                      <a16:colId xmlns:a16="http://schemas.microsoft.com/office/drawing/2014/main" val="703128100"/>
                    </a:ext>
                  </a:extLst>
                </a:gridCol>
              </a:tblGrid>
              <a:tr h="950976">
                <a:tc>
                  <a:txBody>
                    <a:bodyPr/>
                    <a:lstStyle/>
                    <a:p>
                      <a:r>
                        <a:rPr lang="en-GB" dirty="0"/>
                        <a:t>Learning Culture approach (out of the 4 explored today)</a:t>
                      </a:r>
                    </a:p>
                  </a:txBody>
                  <a:tcPr/>
                </a:tc>
                <a:tc>
                  <a:txBody>
                    <a:bodyPr/>
                    <a:lstStyle/>
                    <a:p>
                      <a:r>
                        <a:rPr lang="en-GB" dirty="0"/>
                        <a:t>Short term change (1 thing only)</a:t>
                      </a:r>
                    </a:p>
                  </a:txBody>
                  <a:tcPr/>
                </a:tc>
                <a:tc>
                  <a:txBody>
                    <a:bodyPr/>
                    <a:lstStyle/>
                    <a:p>
                      <a:r>
                        <a:rPr lang="en-GB" dirty="0"/>
                        <a:t>Long term change (up to 3 things only)</a:t>
                      </a:r>
                    </a:p>
                  </a:txBody>
                  <a:tcPr/>
                </a:tc>
                <a:tc>
                  <a:txBody>
                    <a:bodyPr/>
                    <a:lstStyle/>
                    <a:p>
                      <a:r>
                        <a:rPr lang="en-GB" dirty="0"/>
                        <a:t>How might this link to/support your QIP priorities? </a:t>
                      </a:r>
                    </a:p>
                  </a:txBody>
                  <a:tcPr/>
                </a:tc>
                <a:tc>
                  <a:txBody>
                    <a:bodyPr/>
                    <a:lstStyle/>
                    <a:p>
                      <a:r>
                        <a:rPr lang="en-GB" dirty="0"/>
                        <a:t>Desired Impact?</a:t>
                      </a:r>
                    </a:p>
                  </a:txBody>
                  <a:tcPr/>
                </a:tc>
                <a:extLst>
                  <a:ext uri="{0D108BD9-81ED-4DB2-BD59-A6C34878D82A}">
                    <a16:rowId xmlns:a16="http://schemas.microsoft.com/office/drawing/2014/main" val="539385537"/>
                  </a:ext>
                </a:extLst>
              </a:tr>
              <a:tr h="1298448">
                <a:tc>
                  <a:txBody>
                    <a:bodyPr/>
                    <a:lstStyle/>
                    <a:p>
                      <a:r>
                        <a:rPr lang="en-US" sz="1400" dirty="0"/>
                        <a:t>Create continuous, on-the-job learning opportunities, for all members. </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895522848"/>
                  </a:ext>
                </a:extLst>
              </a:tr>
              <a:tr h="1298448">
                <a:tc>
                  <a:txBody>
                    <a:bodyPr/>
                    <a:lstStyle/>
                    <a:p>
                      <a:r>
                        <a:rPr lang="en-US" sz="1400" dirty="0"/>
                        <a:t>Encourage and reward collaboration and team learning</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929118386"/>
                  </a:ext>
                </a:extLst>
              </a:tr>
            </a:tbl>
          </a:graphicData>
        </a:graphic>
      </p:graphicFrame>
      <p:sp>
        <p:nvSpPr>
          <p:cNvPr id="4" name="Footer Placeholder 3">
            <a:extLst>
              <a:ext uri="{FF2B5EF4-FFF2-40B4-BE49-F238E27FC236}">
                <a16:creationId xmlns:a16="http://schemas.microsoft.com/office/drawing/2014/main" id="{70EA528A-9A01-4F99-A8AB-45C68994749A}"/>
              </a:ext>
            </a:extLst>
          </p:cNvPr>
          <p:cNvSpPr>
            <a:spLocks noGrp="1"/>
          </p:cNvSpPr>
          <p:nvPr>
            <p:ph type="ftr" sz="quarter" idx="11"/>
          </p:nvPr>
        </p:nvSpPr>
        <p:spPr/>
        <p:txBody>
          <a:bodyPr/>
          <a:lstStyle/>
          <a:p>
            <a:r>
              <a:rPr lang="en-GB"/>
              <a:t>Presentation Title / Date</a:t>
            </a:r>
          </a:p>
        </p:txBody>
      </p:sp>
      <p:sp>
        <p:nvSpPr>
          <p:cNvPr id="5" name="Slide Number Placeholder 4">
            <a:extLst>
              <a:ext uri="{FF2B5EF4-FFF2-40B4-BE49-F238E27FC236}">
                <a16:creationId xmlns:a16="http://schemas.microsoft.com/office/drawing/2014/main" id="{8B0A6508-2046-4C70-A459-B2B9DB8D4461}"/>
              </a:ext>
            </a:extLst>
          </p:cNvPr>
          <p:cNvSpPr>
            <a:spLocks noGrp="1"/>
          </p:cNvSpPr>
          <p:nvPr>
            <p:ph type="sldNum" sz="quarter" idx="12"/>
          </p:nvPr>
        </p:nvSpPr>
        <p:spPr/>
        <p:txBody>
          <a:bodyPr/>
          <a:lstStyle/>
          <a:p>
            <a:fld id="{DC93765E-B646-41CF-A5C2-0B0DCD79026B}" type="slidenum">
              <a:rPr lang="en-GB" smtClean="0"/>
              <a:t>6</a:t>
            </a:fld>
            <a:endParaRPr lang="en-GB"/>
          </a:p>
        </p:txBody>
      </p:sp>
    </p:spTree>
    <p:extLst>
      <p:ext uri="{BB962C8B-B14F-4D97-AF65-F5344CB8AC3E}">
        <p14:creationId xmlns:p14="http://schemas.microsoft.com/office/powerpoint/2010/main" val="3224609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50F34-0BA3-463A-A634-07C982D8D54D}"/>
              </a:ext>
            </a:extLst>
          </p:cNvPr>
          <p:cNvSpPr>
            <a:spLocks noGrp="1"/>
          </p:cNvSpPr>
          <p:nvPr>
            <p:ph type="title"/>
          </p:nvPr>
        </p:nvSpPr>
        <p:spPr>
          <a:xfrm>
            <a:off x="360000" y="540000"/>
            <a:ext cx="8424000" cy="720000"/>
          </a:xfrm>
        </p:spPr>
        <p:txBody>
          <a:bodyPr anchor="t">
            <a:normAutofit/>
          </a:bodyPr>
          <a:lstStyle/>
          <a:p>
            <a:r>
              <a:rPr lang="en-GB" sz="1700"/>
              <a:t>What support can the organisation give you to achieve this?</a:t>
            </a:r>
          </a:p>
        </p:txBody>
      </p:sp>
      <p:sp>
        <p:nvSpPr>
          <p:cNvPr id="12" name="Content Placeholder 2">
            <a:extLst>
              <a:ext uri="{FF2B5EF4-FFF2-40B4-BE49-F238E27FC236}">
                <a16:creationId xmlns:a16="http://schemas.microsoft.com/office/drawing/2014/main" id="{5E5C2330-F531-4F81-8AFA-95B525751C84}"/>
              </a:ext>
            </a:extLst>
          </p:cNvPr>
          <p:cNvSpPr>
            <a:spLocks noGrp="1"/>
          </p:cNvSpPr>
          <p:nvPr>
            <p:ph sz="half" idx="1"/>
          </p:nvPr>
        </p:nvSpPr>
        <p:spPr>
          <a:xfrm>
            <a:off x="346075" y="1439863"/>
            <a:ext cx="3960000" cy="4680000"/>
          </a:xfrm>
        </p:spPr>
        <p:txBody>
          <a:bodyPr/>
          <a:lstStyle/>
          <a:p>
            <a:r>
              <a:rPr lang="en-US" sz="2400" b="0" dirty="0"/>
              <a:t>What can leadership do to support you in thinking strategically about how to use learning to create change and move the department in new directions?</a:t>
            </a:r>
          </a:p>
        </p:txBody>
      </p:sp>
      <p:sp>
        <p:nvSpPr>
          <p:cNvPr id="4" name="Footer Placeholder 3">
            <a:extLst>
              <a:ext uri="{FF2B5EF4-FFF2-40B4-BE49-F238E27FC236}">
                <a16:creationId xmlns:a16="http://schemas.microsoft.com/office/drawing/2014/main" id="{DAD3E58D-1127-4699-8D95-123B62417A43}"/>
              </a:ext>
            </a:extLst>
          </p:cNvPr>
          <p:cNvSpPr>
            <a:spLocks noGrp="1"/>
          </p:cNvSpPr>
          <p:nvPr>
            <p:ph type="ftr" sz="quarter" idx="11"/>
          </p:nvPr>
        </p:nvSpPr>
        <p:spPr>
          <a:xfrm>
            <a:off x="360001" y="6318000"/>
            <a:ext cx="5760000" cy="180000"/>
          </a:xfrm>
        </p:spPr>
        <p:txBody>
          <a:bodyPr anchor="ctr">
            <a:normAutofit/>
          </a:bodyPr>
          <a:lstStyle/>
          <a:p>
            <a:pPr>
              <a:lnSpc>
                <a:spcPct val="90000"/>
              </a:lnSpc>
              <a:spcAft>
                <a:spcPts val="600"/>
              </a:spcAft>
            </a:pPr>
            <a:r>
              <a:rPr lang="en-GB" sz="600"/>
              <a:t>Presentation Title / Date</a:t>
            </a:r>
          </a:p>
        </p:txBody>
      </p:sp>
      <p:sp>
        <p:nvSpPr>
          <p:cNvPr id="5" name="Slide Number Placeholder 4">
            <a:extLst>
              <a:ext uri="{FF2B5EF4-FFF2-40B4-BE49-F238E27FC236}">
                <a16:creationId xmlns:a16="http://schemas.microsoft.com/office/drawing/2014/main" id="{0E17A551-AAED-4590-BDA2-77763146EEEA}"/>
              </a:ext>
            </a:extLst>
          </p:cNvPr>
          <p:cNvSpPr>
            <a:spLocks noGrp="1"/>
          </p:cNvSpPr>
          <p:nvPr>
            <p:ph type="sldNum" sz="quarter" idx="12"/>
          </p:nvPr>
        </p:nvSpPr>
        <p:spPr>
          <a:xfrm>
            <a:off x="8267502" y="6318000"/>
            <a:ext cx="516497" cy="180000"/>
          </a:xfrm>
        </p:spPr>
        <p:txBody>
          <a:bodyPr anchor="ctr">
            <a:normAutofit/>
          </a:bodyPr>
          <a:lstStyle/>
          <a:p>
            <a:pPr>
              <a:lnSpc>
                <a:spcPct val="90000"/>
              </a:lnSpc>
              <a:spcAft>
                <a:spcPts val="600"/>
              </a:spcAft>
            </a:pPr>
            <a:fld id="{DC93765E-B646-41CF-A5C2-0B0DCD79026B}" type="slidenum">
              <a:rPr lang="en-GB" sz="600" smtClean="0"/>
              <a:pPr>
                <a:lnSpc>
                  <a:spcPct val="90000"/>
                </a:lnSpc>
                <a:spcAft>
                  <a:spcPts val="600"/>
                </a:spcAft>
              </a:pPr>
              <a:t>7</a:t>
            </a:fld>
            <a:endParaRPr lang="en-GB" sz="600"/>
          </a:p>
        </p:txBody>
      </p:sp>
      <p:pic>
        <p:nvPicPr>
          <p:cNvPr id="7" name="Content Placeholder 6" descr="Qr code&#10;&#10;Description automatically generated">
            <a:extLst>
              <a:ext uri="{FF2B5EF4-FFF2-40B4-BE49-F238E27FC236}">
                <a16:creationId xmlns:a16="http://schemas.microsoft.com/office/drawing/2014/main" id="{89ECA589-C6BE-4180-A796-5961A5457310}"/>
              </a:ext>
            </a:extLst>
          </p:cNvPr>
          <p:cNvPicPr>
            <a:picLocks noChangeAspect="1"/>
          </p:cNvPicPr>
          <p:nvPr/>
        </p:nvPicPr>
        <p:blipFill rotWithShape="1">
          <a:blip r:embed="rId3"/>
          <a:srcRect l="18085" t="16377" r="54885" b="16716"/>
          <a:stretch/>
        </p:blipFill>
        <p:spPr>
          <a:xfrm>
            <a:off x="4824000" y="1733644"/>
            <a:ext cx="3960000" cy="4092388"/>
          </a:xfrm>
          <a:prstGeom prst="rect">
            <a:avLst/>
          </a:prstGeom>
          <a:noFill/>
        </p:spPr>
      </p:pic>
    </p:spTree>
    <p:extLst>
      <p:ext uri="{BB962C8B-B14F-4D97-AF65-F5344CB8AC3E}">
        <p14:creationId xmlns:p14="http://schemas.microsoft.com/office/powerpoint/2010/main" val="3177333423"/>
      </p:ext>
    </p:extLst>
  </p:cSld>
  <p:clrMapOvr>
    <a:masterClrMapping/>
  </p:clrMapOvr>
</p:sld>
</file>

<file path=ppt/theme/theme1.xml><?xml version="1.0" encoding="utf-8"?>
<a:theme xmlns:a="http://schemas.openxmlformats.org/drawingml/2006/main" name="Broadstairs (Montserrat)">
  <a:themeElements>
    <a:clrScheme name="EKC Group">
      <a:dk1>
        <a:srgbClr val="00B5AF"/>
      </a:dk1>
      <a:lt1>
        <a:srgbClr val="00B5AF"/>
      </a:lt1>
      <a:dk2>
        <a:srgbClr val="FFFFFF"/>
      </a:dk2>
      <a:lt2>
        <a:srgbClr val="000000"/>
      </a:lt2>
      <a:accent1>
        <a:srgbClr val="00B5AF"/>
      </a:accent1>
      <a:accent2>
        <a:srgbClr val="5A5A5A"/>
      </a:accent2>
      <a:accent3>
        <a:srgbClr val="57C8C3"/>
      </a:accent3>
      <a:accent4>
        <a:srgbClr val="D2D2D2"/>
      </a:accent4>
      <a:accent5>
        <a:srgbClr val="036B66"/>
      </a:accent5>
      <a:accent6>
        <a:srgbClr val="969696"/>
      </a:accent6>
      <a:hlink>
        <a:srgbClr val="0563C1"/>
      </a:hlink>
      <a:folHlink>
        <a:srgbClr val="954F72"/>
      </a:folHlink>
    </a:clrScheme>
    <a:fontScheme name="EKC">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KC Group PowerPoint template" id="{5375FEFE-E185-4D15-AA22-0BBAE34E7A9F}" vid="{AFC1F144-9CE1-4993-AE4E-2A7D45AD3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ter xmlns="f532f8cf-f7cd-4cfe-814b-6813e7beeda5">2</Filt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7103F4CB0E6F4E9AE621295542BB0B" ma:contentTypeVersion="3" ma:contentTypeDescription="Create a new document." ma:contentTypeScope="" ma:versionID="c32b07e3a0f18290d5247aa029440c98">
  <xsd:schema xmlns:xsd="http://www.w3.org/2001/XMLSchema" xmlns:xs="http://www.w3.org/2001/XMLSchema" xmlns:p="http://schemas.microsoft.com/office/2006/metadata/properties" xmlns:ns2="f532f8cf-f7cd-4cfe-814b-6813e7beeda5" targetNamespace="http://schemas.microsoft.com/office/2006/metadata/properties" ma:root="true" ma:fieldsID="22d46a09240af806abe2c5f3eba5d60c" ns2:_="">
    <xsd:import namespace="f532f8cf-f7cd-4cfe-814b-6813e7beeda5"/>
    <xsd:element name="properties">
      <xsd:complexType>
        <xsd:sequence>
          <xsd:element name="documentManagement">
            <xsd:complexType>
              <xsd:all>
                <xsd:element ref="ns2:Filter"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32f8cf-f7cd-4cfe-814b-6813e7beeda5" elementFormDefault="qualified">
    <xsd:import namespace="http://schemas.microsoft.com/office/2006/documentManagement/types"/>
    <xsd:import namespace="http://schemas.microsoft.com/office/infopath/2007/PartnerControls"/>
    <xsd:element name="Filter" ma:index="8" nillable="true" ma:displayName="Filter" ma:default="1" ma:format="Dropdown" ma:internalName="Filter" ma:percentage="FALSE">
      <xsd:simpleType>
        <xsd:restriction base="dms:Number"/>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D198F-3FF1-4F33-9071-D438A6A7B3E2}">
  <ds:schemaRefs>
    <ds:schemaRef ds:uri="http://schemas.microsoft.com/sharepoint/v3/contenttype/forms"/>
  </ds:schemaRefs>
</ds:datastoreItem>
</file>

<file path=customXml/itemProps2.xml><?xml version="1.0" encoding="utf-8"?>
<ds:datastoreItem xmlns:ds="http://schemas.openxmlformats.org/officeDocument/2006/customXml" ds:itemID="{48C78776-9580-48B3-9031-BE737E8AC1B8}">
  <ds:schemaRefs>
    <ds:schemaRef ds:uri="http://purl.org/dc/terms/"/>
    <ds:schemaRef ds:uri="http://schemas.openxmlformats.org/package/2006/metadata/core-properties"/>
    <ds:schemaRef ds:uri="ad7e0193-e306-454a-b112-5c546a258110"/>
    <ds:schemaRef ds:uri="http://schemas.microsoft.com/office/2006/documentManagement/types"/>
    <ds:schemaRef ds:uri="http://schemas.microsoft.com/office/infopath/2007/PartnerControls"/>
    <ds:schemaRef ds:uri="http://purl.org/dc/elements/1.1/"/>
    <ds:schemaRef ds:uri="http://schemas.microsoft.com/office/2006/metadata/properties"/>
    <ds:schemaRef ds:uri="31cd69b4-5f13-4db4-8393-46490b1307cb"/>
    <ds:schemaRef ds:uri="http://www.w3.org/XML/1998/namespace"/>
    <ds:schemaRef ds:uri="http://purl.org/dc/dcmitype/"/>
  </ds:schemaRefs>
</ds:datastoreItem>
</file>

<file path=customXml/itemProps3.xml><?xml version="1.0" encoding="utf-8"?>
<ds:datastoreItem xmlns:ds="http://schemas.openxmlformats.org/officeDocument/2006/customXml" ds:itemID="{5775D9C2-C60A-4ECF-99FD-54AF319A67FF}"/>
</file>

<file path=docProps/app.xml><?xml version="1.0" encoding="utf-8"?>
<Properties xmlns="http://schemas.openxmlformats.org/officeDocument/2006/extended-properties" xmlns:vt="http://schemas.openxmlformats.org/officeDocument/2006/docPropsVTypes">
  <Template>EKC Group PowerPoint template (1)</Template>
  <TotalTime>475</TotalTime>
  <Words>1101</Words>
  <Application>Microsoft Office PowerPoint</Application>
  <PresentationFormat>On-screen Show (4:3)</PresentationFormat>
  <Paragraphs>74</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Montserrat</vt:lpstr>
      <vt:lpstr>Montserrat Light</vt:lpstr>
      <vt:lpstr>Roboto</vt:lpstr>
      <vt:lpstr>Broadstairs (Montserrat)</vt:lpstr>
      <vt:lpstr>Raising Attainment in a Department Through Creating the Right Learning Culture</vt:lpstr>
      <vt:lpstr>In todays session we will….</vt:lpstr>
      <vt:lpstr>What do we mean by learning culture?</vt:lpstr>
      <vt:lpstr>What do we mean by learning culture?</vt:lpstr>
      <vt:lpstr>So, how could these pillars of learning culture be created?</vt:lpstr>
      <vt:lpstr>Linking this to your learning culture and QIP priorities</vt:lpstr>
      <vt:lpstr>What support can the organisation give you to achieve this?</vt:lpstr>
    </vt:vector>
  </TitlesOfParts>
  <Company>East Kent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training</dc:title>
  <dc:creator>Neala Whybrow</dc:creator>
  <cp:lastModifiedBy>Neala Whybrow</cp:lastModifiedBy>
  <cp:revision>1</cp:revision>
  <dcterms:created xsi:type="dcterms:W3CDTF">2021-12-07T08:26:35Z</dcterms:created>
  <dcterms:modified xsi:type="dcterms:W3CDTF">2022-02-02T09:02:55Z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0x010100197103F4CB0E6F4E9AE621295542BB0B</vt:lpwstr>
  </property>
  <property fmtid="{D5CDD505-2E9C-101B-9397-08002B2CF9AE}" pid="3" name="AuthorIds_UIVersion_1024">
    <vt:lpwstr>1359</vt:lpwstr>
  </property>
  <property fmtid="{D5CDD505-2E9C-101B-9397-08002B2CF9AE}" pid="4" name="Order">
    <vt:r8>3600</vt:r8>
  </property>
  <property fmtid="{D5CDD505-2E9C-101B-9397-08002B2CF9AE}" pid="5" name="xd_Signature">
    <vt:bool>false</vt:bool>
  </property>
  <property fmtid="{D5CDD505-2E9C-101B-9397-08002B2CF9AE}" pid="6" name="SharedWithUsers">
    <vt:lpwstr>1359;#Sebastian Anning</vt:lpwstr>
  </property>
  <property fmtid="{D5CDD505-2E9C-101B-9397-08002B2CF9AE}" pid="7" name="xd_ProgID">
    <vt:lpwstr/>
  </property>
  <property fmtid="{D5CDD505-2E9C-101B-9397-08002B2CF9AE}" pid="8" name="_ExtendedDescription">
    <vt:lpwstr/>
  </property>
  <property fmtid="{D5CDD505-2E9C-101B-9397-08002B2CF9AE}" pid="9" name="TriggerFlowInfo">
    <vt:lpwstr/>
  </property>
  <property fmtid="{D5CDD505-2E9C-101B-9397-08002B2CF9AE}" pid="10" name="_SourceUrl">
    <vt:lpwstr/>
  </property>
  <property fmtid="{D5CDD505-2E9C-101B-9397-08002B2CF9AE}" pid="11" name="_SharedFileIndex">
    <vt:lpwstr/>
  </property>
  <property fmtid="{D5CDD505-2E9C-101B-9397-08002B2CF9AE}" pid="12" name="TemplateUrl">
    <vt:lpwstr/>
  </property>
  <property fmtid="{D5CDD505-2E9C-101B-9397-08002B2CF9AE}" pid="13" name="ComplianceAssetId">
    <vt:lpwstr/>
  </property>
</Properties>
</file>