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2" r:id="rId7"/>
    <p:sldId id="265" r:id="rId8"/>
    <p:sldId id="266" r:id="rId9"/>
    <p:sldId id="260" r:id="rId10"/>
    <p:sldId id="257" r:id="rId11"/>
    <p:sldId id="261" r:id="rId12"/>
    <p:sldId id="258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7FB14-E592-4D84-A212-823345830BE3}" v="458" dt="2022-03-11T07:50:05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97" autoAdjust="0"/>
  </p:normalViewPr>
  <p:slideViewPr>
    <p:cSldViewPr snapToGrid="0">
      <p:cViewPr>
        <p:scale>
          <a:sx n="106" d="100"/>
          <a:sy n="106" d="100"/>
        </p:scale>
        <p:origin x="1050" y="-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a Whybrow" userId="eb9e564d-1002-4d07-92ef-48ab43150049" providerId="ADAL" clId="{D7A7FB14-E592-4D84-A212-823345830BE3}"/>
    <pc:docChg chg="undo custSel addSld delSld modSld sldOrd">
      <pc:chgData name="Neala Whybrow" userId="eb9e564d-1002-4d07-92ef-48ab43150049" providerId="ADAL" clId="{D7A7FB14-E592-4D84-A212-823345830BE3}" dt="2022-03-11T07:50:07.756" v="4088" actId="26606"/>
      <pc:docMkLst>
        <pc:docMk/>
      </pc:docMkLst>
      <pc:sldChg chg="modSp mod">
        <pc:chgData name="Neala Whybrow" userId="eb9e564d-1002-4d07-92ef-48ab43150049" providerId="ADAL" clId="{D7A7FB14-E592-4D84-A212-823345830BE3}" dt="2022-03-11T06:01:42.905" v="380" actId="2711"/>
        <pc:sldMkLst>
          <pc:docMk/>
          <pc:sldMk cId="3092601439" sldId="256"/>
        </pc:sldMkLst>
        <pc:spChg chg="mod">
          <ac:chgData name="Neala Whybrow" userId="eb9e564d-1002-4d07-92ef-48ab43150049" providerId="ADAL" clId="{D7A7FB14-E592-4D84-A212-823345830BE3}" dt="2022-03-11T05:51:41.194" v="0"/>
          <ac:spMkLst>
            <pc:docMk/>
            <pc:sldMk cId="3092601439" sldId="256"/>
            <ac:spMk id="6" creationId="{052C0FA4-0E21-4678-94A5-73B7808CD3E3}"/>
          </ac:spMkLst>
        </pc:spChg>
        <pc:spChg chg="mod">
          <ac:chgData name="Neala Whybrow" userId="eb9e564d-1002-4d07-92ef-48ab43150049" providerId="ADAL" clId="{D7A7FB14-E592-4D84-A212-823345830BE3}" dt="2022-03-11T06:01:42.905" v="380" actId="2711"/>
          <ac:spMkLst>
            <pc:docMk/>
            <pc:sldMk cId="3092601439" sldId="256"/>
            <ac:spMk id="7" creationId="{E50FBABC-832A-4BCC-AE7B-627250B84B51}"/>
          </ac:spMkLst>
        </pc:spChg>
      </pc:sldChg>
      <pc:sldChg chg="modSp mod ord">
        <pc:chgData name="Neala Whybrow" userId="eb9e564d-1002-4d07-92ef-48ab43150049" providerId="ADAL" clId="{D7A7FB14-E592-4D84-A212-823345830BE3}" dt="2022-03-11T06:44:00.657" v="1518"/>
        <pc:sldMkLst>
          <pc:docMk/>
          <pc:sldMk cId="4098667275" sldId="257"/>
        </pc:sldMkLst>
        <pc:spChg chg="mod">
          <ac:chgData name="Neala Whybrow" userId="eb9e564d-1002-4d07-92ef-48ab43150049" providerId="ADAL" clId="{D7A7FB14-E592-4D84-A212-823345830BE3}" dt="2022-03-11T06:43:58.512" v="1516"/>
          <ac:spMkLst>
            <pc:docMk/>
            <pc:sldMk cId="4098667275" sldId="257"/>
            <ac:spMk id="2" creationId="{1966C7F8-3135-4D5B-B91A-E99CC3815A6F}"/>
          </ac:spMkLst>
        </pc:spChg>
      </pc:sldChg>
      <pc:sldChg chg="addSp delSp modSp mod">
        <pc:chgData name="Neala Whybrow" userId="eb9e564d-1002-4d07-92ef-48ab43150049" providerId="ADAL" clId="{D7A7FB14-E592-4D84-A212-823345830BE3}" dt="2022-03-11T07:04:03.484" v="2219" actId="1076"/>
        <pc:sldMkLst>
          <pc:docMk/>
          <pc:sldMk cId="2026829663" sldId="258"/>
        </pc:sldMkLst>
        <pc:spChg chg="add del mod">
          <ac:chgData name="Neala Whybrow" userId="eb9e564d-1002-4d07-92ef-48ab43150049" providerId="ADAL" clId="{D7A7FB14-E592-4D84-A212-823345830BE3}" dt="2022-03-11T07:03:18.799" v="2210"/>
          <ac:spMkLst>
            <pc:docMk/>
            <pc:sldMk cId="2026829663" sldId="258"/>
            <ac:spMk id="3" creationId="{C539208F-F278-43C2-AB8F-2A6559D24962}"/>
          </ac:spMkLst>
        </pc:spChg>
        <pc:spChg chg="del">
          <ac:chgData name="Neala Whybrow" userId="eb9e564d-1002-4d07-92ef-48ab43150049" providerId="ADAL" clId="{D7A7FB14-E592-4D84-A212-823345830BE3}" dt="2022-03-11T07:03:53.345" v="2215" actId="478"/>
          <ac:spMkLst>
            <pc:docMk/>
            <pc:sldMk cId="2026829663" sldId="258"/>
            <ac:spMk id="4" creationId="{92C63195-9EAF-4CEA-B993-DCDCDC7BA6AB}"/>
          </ac:spMkLst>
        </pc:spChg>
        <pc:spChg chg="del">
          <ac:chgData name="Neala Whybrow" userId="eb9e564d-1002-4d07-92ef-48ab43150049" providerId="ADAL" clId="{D7A7FB14-E592-4D84-A212-823345830BE3}" dt="2022-03-11T07:03:58.318" v="2217" actId="478"/>
          <ac:spMkLst>
            <pc:docMk/>
            <pc:sldMk cId="2026829663" sldId="258"/>
            <ac:spMk id="5" creationId="{F7CE0E0A-00DC-44F9-8974-05A3752A6448}"/>
          </ac:spMkLst>
        </pc:spChg>
        <pc:spChg chg="add del mod">
          <ac:chgData name="Neala Whybrow" userId="eb9e564d-1002-4d07-92ef-48ab43150049" providerId="ADAL" clId="{D7A7FB14-E592-4D84-A212-823345830BE3}" dt="2022-03-11T07:03:56.028" v="2216" actId="478"/>
          <ac:spMkLst>
            <pc:docMk/>
            <pc:sldMk cId="2026829663" sldId="258"/>
            <ac:spMk id="11" creationId="{C659F241-992B-4E9A-9316-ACF59A4D7D7D}"/>
          </ac:spMkLst>
        </pc:spChg>
        <pc:spChg chg="add del mod">
          <ac:chgData name="Neala Whybrow" userId="eb9e564d-1002-4d07-92ef-48ab43150049" providerId="ADAL" clId="{D7A7FB14-E592-4D84-A212-823345830BE3}" dt="2022-03-11T07:04:00.160" v="2218" actId="478"/>
          <ac:spMkLst>
            <pc:docMk/>
            <pc:sldMk cId="2026829663" sldId="258"/>
            <ac:spMk id="13" creationId="{23BBF617-CD27-404C-97E4-4EBF1B3A182D}"/>
          </ac:spMkLst>
        </pc:spChg>
        <pc:picChg chg="add mod modCrop">
          <ac:chgData name="Neala Whybrow" userId="eb9e564d-1002-4d07-92ef-48ab43150049" providerId="ADAL" clId="{D7A7FB14-E592-4D84-A212-823345830BE3}" dt="2022-03-11T07:04:03.484" v="2219" actId="1076"/>
          <ac:picMkLst>
            <pc:docMk/>
            <pc:sldMk cId="2026829663" sldId="258"/>
            <ac:picMk id="6" creationId="{0E22C088-C5B1-4CE5-94E1-609ED68364CF}"/>
          </ac:picMkLst>
        </pc:picChg>
        <pc:picChg chg="del">
          <ac:chgData name="Neala Whybrow" userId="eb9e564d-1002-4d07-92ef-48ab43150049" providerId="ADAL" clId="{D7A7FB14-E592-4D84-A212-823345830BE3}" dt="2022-03-11T07:02:47.671" v="2209" actId="478"/>
          <ac:picMkLst>
            <pc:docMk/>
            <pc:sldMk cId="2026829663" sldId="258"/>
            <ac:picMk id="8" creationId="{5017D714-EDFA-472C-B127-7817BC666CD9}"/>
          </ac:picMkLst>
        </pc:picChg>
      </pc:sldChg>
      <pc:sldChg chg="addSp delSp modSp mod modClrScheme chgLayout">
        <pc:chgData name="Neala Whybrow" userId="eb9e564d-1002-4d07-92ef-48ab43150049" providerId="ADAL" clId="{D7A7FB14-E592-4D84-A212-823345830BE3}" dt="2022-03-11T06:01:48.534" v="381" actId="2711"/>
        <pc:sldMkLst>
          <pc:docMk/>
          <pc:sldMk cId="1576415607" sldId="259"/>
        </pc:sldMkLst>
        <pc:spChg chg="mod ord">
          <ac:chgData name="Neala Whybrow" userId="eb9e564d-1002-4d07-92ef-48ab43150049" providerId="ADAL" clId="{D7A7FB14-E592-4D84-A212-823345830BE3}" dt="2022-03-11T05:55:03.441" v="128" actId="26606"/>
          <ac:spMkLst>
            <pc:docMk/>
            <pc:sldMk cId="1576415607" sldId="259"/>
            <ac:spMk id="2" creationId="{A346B031-12E7-41E2-951A-A676EF14EB1E}"/>
          </ac:spMkLst>
        </pc:spChg>
        <pc:spChg chg="mod ord">
          <ac:chgData name="Neala Whybrow" userId="eb9e564d-1002-4d07-92ef-48ab43150049" providerId="ADAL" clId="{D7A7FB14-E592-4D84-A212-823345830BE3}" dt="2022-03-11T06:01:48.534" v="381" actId="2711"/>
          <ac:spMkLst>
            <pc:docMk/>
            <pc:sldMk cId="1576415607" sldId="259"/>
            <ac:spMk id="3" creationId="{D478260C-A4CB-402E-878B-360D6D16A8D3}"/>
          </ac:spMkLst>
        </pc:spChg>
        <pc:spChg chg="mod ord">
          <ac:chgData name="Neala Whybrow" userId="eb9e564d-1002-4d07-92ef-48ab43150049" providerId="ADAL" clId="{D7A7FB14-E592-4D84-A212-823345830BE3}" dt="2022-03-11T05:55:03.441" v="128" actId="26606"/>
          <ac:spMkLst>
            <pc:docMk/>
            <pc:sldMk cId="1576415607" sldId="259"/>
            <ac:spMk id="4" creationId="{0D544A40-03A6-49B9-84EE-ACB8B76392A4}"/>
          </ac:spMkLst>
        </pc:spChg>
        <pc:spChg chg="mod ord">
          <ac:chgData name="Neala Whybrow" userId="eb9e564d-1002-4d07-92ef-48ab43150049" providerId="ADAL" clId="{D7A7FB14-E592-4D84-A212-823345830BE3}" dt="2022-03-11T05:55:03.441" v="128" actId="26606"/>
          <ac:spMkLst>
            <pc:docMk/>
            <pc:sldMk cId="1576415607" sldId="259"/>
            <ac:spMk id="5" creationId="{CE662429-9316-4421-811B-1C03464428D1}"/>
          </ac:spMkLst>
        </pc:spChg>
        <pc:spChg chg="add del mod ord">
          <ac:chgData name="Neala Whybrow" userId="eb9e564d-1002-4d07-92ef-48ab43150049" providerId="ADAL" clId="{D7A7FB14-E592-4D84-A212-823345830BE3}" dt="2022-03-11T05:53:48.420" v="114"/>
          <ac:spMkLst>
            <pc:docMk/>
            <pc:sldMk cId="1576415607" sldId="259"/>
            <ac:spMk id="6" creationId="{D98CF52E-DD9D-480D-806C-5506C2507E3B}"/>
          </ac:spMkLst>
        </pc:spChg>
        <pc:spChg chg="add del mod">
          <ac:chgData name="Neala Whybrow" userId="eb9e564d-1002-4d07-92ef-48ab43150049" providerId="ADAL" clId="{D7A7FB14-E592-4D84-A212-823345830BE3}" dt="2022-03-11T05:54:28.818" v="124" actId="700"/>
          <ac:spMkLst>
            <pc:docMk/>
            <pc:sldMk cId="1576415607" sldId="259"/>
            <ac:spMk id="9" creationId="{D7244B11-E322-4D1B-AE13-098A386D1C2D}"/>
          </ac:spMkLst>
        </pc:spChg>
        <pc:picChg chg="add del mod modCrop">
          <ac:chgData name="Neala Whybrow" userId="eb9e564d-1002-4d07-92ef-48ab43150049" providerId="ADAL" clId="{D7A7FB14-E592-4D84-A212-823345830BE3}" dt="2022-03-11T05:54:19.856" v="121" actId="21"/>
          <ac:picMkLst>
            <pc:docMk/>
            <pc:sldMk cId="1576415607" sldId="259"/>
            <ac:picMk id="7" creationId="{BF523D1E-CD91-4EE9-8CBD-2CDDAFB22B04}"/>
          </ac:picMkLst>
        </pc:picChg>
        <pc:picChg chg="add mod">
          <ac:chgData name="Neala Whybrow" userId="eb9e564d-1002-4d07-92ef-48ab43150049" providerId="ADAL" clId="{D7A7FB14-E592-4D84-A212-823345830BE3}" dt="2022-03-11T05:55:07.487" v="129" actId="1076"/>
          <ac:picMkLst>
            <pc:docMk/>
            <pc:sldMk cId="1576415607" sldId="259"/>
            <ac:picMk id="10" creationId="{BA30BE73-E65D-4CBA-8C3D-C14C0D4768CF}"/>
          </ac:picMkLst>
        </pc:picChg>
      </pc:sldChg>
      <pc:sldChg chg="addSp delSp modSp mod modAnim">
        <pc:chgData name="Neala Whybrow" userId="eb9e564d-1002-4d07-92ef-48ab43150049" providerId="ADAL" clId="{D7A7FB14-E592-4D84-A212-823345830BE3}" dt="2022-03-11T06:42:39.162" v="1406" actId="1076"/>
        <pc:sldMkLst>
          <pc:docMk/>
          <pc:sldMk cId="1948085215" sldId="260"/>
        </pc:sldMkLst>
        <pc:spChg chg="mod">
          <ac:chgData name="Neala Whybrow" userId="eb9e564d-1002-4d07-92ef-48ab43150049" providerId="ADAL" clId="{D7A7FB14-E592-4D84-A212-823345830BE3}" dt="2022-03-11T06:41:41.302" v="1398" actId="403"/>
          <ac:spMkLst>
            <pc:docMk/>
            <pc:sldMk cId="1948085215" sldId="260"/>
            <ac:spMk id="2" creationId="{0EBEAABA-6EAA-4DC2-86C4-DF9B74C50AC9}"/>
          </ac:spMkLst>
        </pc:spChg>
        <pc:spChg chg="add del mod">
          <ac:chgData name="Neala Whybrow" userId="eb9e564d-1002-4d07-92ef-48ab43150049" providerId="ADAL" clId="{D7A7FB14-E592-4D84-A212-823345830BE3}" dt="2022-03-11T06:39:20.134" v="1252" actId="478"/>
          <ac:spMkLst>
            <pc:docMk/>
            <pc:sldMk cId="1948085215" sldId="260"/>
            <ac:spMk id="4" creationId="{0DA4A978-FDE2-4F67-86AA-56563F1B0851}"/>
          </ac:spMkLst>
        </pc:spChg>
        <pc:spChg chg="add mod">
          <ac:chgData name="Neala Whybrow" userId="eb9e564d-1002-4d07-92ef-48ab43150049" providerId="ADAL" clId="{D7A7FB14-E592-4D84-A212-823345830BE3}" dt="2022-03-11T06:42:39.162" v="1406" actId="1076"/>
          <ac:spMkLst>
            <pc:docMk/>
            <pc:sldMk cId="1948085215" sldId="260"/>
            <ac:spMk id="11" creationId="{6E6F0373-7235-4EF0-B675-7D88D023645C}"/>
          </ac:spMkLst>
        </pc:spChg>
        <pc:spChg chg="mod">
          <ac:chgData name="Neala Whybrow" userId="eb9e564d-1002-4d07-92ef-48ab43150049" providerId="ADAL" clId="{D7A7FB14-E592-4D84-A212-823345830BE3}" dt="2022-03-11T06:41:35.270" v="1391" actId="403"/>
          <ac:spMkLst>
            <pc:docMk/>
            <pc:sldMk cId="1948085215" sldId="260"/>
            <ac:spMk id="12" creationId="{BEB6CBCD-E3DF-4D72-A7F6-0925AA3CD24E}"/>
          </ac:spMkLst>
        </pc:spChg>
        <pc:spChg chg="mod">
          <ac:chgData name="Neala Whybrow" userId="eb9e564d-1002-4d07-92ef-48ab43150049" providerId="ADAL" clId="{D7A7FB14-E592-4D84-A212-823345830BE3}" dt="2022-03-11T06:42:33.189" v="1405" actId="404"/>
          <ac:spMkLst>
            <pc:docMk/>
            <pc:sldMk cId="1948085215" sldId="260"/>
            <ac:spMk id="15" creationId="{42F9F705-6E02-46A8-BB9E-EF8E5ADA0A90}"/>
          </ac:spMkLst>
        </pc:spChg>
        <pc:spChg chg="mod">
          <ac:chgData name="Neala Whybrow" userId="eb9e564d-1002-4d07-92ef-48ab43150049" providerId="ADAL" clId="{D7A7FB14-E592-4D84-A212-823345830BE3}" dt="2022-03-11T06:41:35.270" v="1391" actId="403"/>
          <ac:spMkLst>
            <pc:docMk/>
            <pc:sldMk cId="1948085215" sldId="260"/>
            <ac:spMk id="16" creationId="{6AB968EF-3EA8-496A-8B0C-5100385055A6}"/>
          </ac:spMkLst>
        </pc:spChg>
        <pc:picChg chg="add mod">
          <ac:chgData name="Neala Whybrow" userId="eb9e564d-1002-4d07-92ef-48ab43150049" providerId="ADAL" clId="{D7A7FB14-E592-4D84-A212-823345830BE3}" dt="2022-03-11T06:41:50.481" v="1400" actId="1076"/>
          <ac:picMkLst>
            <pc:docMk/>
            <pc:sldMk cId="1948085215" sldId="260"/>
            <ac:picMk id="7" creationId="{FB518BEB-ABE9-40D6-8EA1-554382D5C123}"/>
          </ac:picMkLst>
        </pc:picChg>
        <pc:picChg chg="del">
          <ac:chgData name="Neala Whybrow" userId="eb9e564d-1002-4d07-92ef-48ab43150049" providerId="ADAL" clId="{D7A7FB14-E592-4D84-A212-823345830BE3}" dt="2022-03-11T05:54:24.433" v="123" actId="478"/>
          <ac:picMkLst>
            <pc:docMk/>
            <pc:sldMk cId="1948085215" sldId="260"/>
            <ac:picMk id="14" creationId="{5F9D4790-EF85-41F7-9828-1FF3877F5EF1}"/>
          </ac:picMkLst>
        </pc:picChg>
      </pc:sldChg>
      <pc:sldChg chg="addSp delSp modSp mod modClrScheme chgLayout modNotesTx">
        <pc:chgData name="Neala Whybrow" userId="eb9e564d-1002-4d07-92ef-48ab43150049" providerId="ADAL" clId="{D7A7FB14-E592-4D84-A212-823345830BE3}" dt="2022-03-11T07:02:22.598" v="2208" actId="1076"/>
        <pc:sldMkLst>
          <pc:docMk/>
          <pc:sldMk cId="646596883" sldId="261"/>
        </pc:sldMkLst>
        <pc:spChg chg="mod ord">
          <ac:chgData name="Neala Whybrow" userId="eb9e564d-1002-4d07-92ef-48ab43150049" providerId="ADAL" clId="{D7A7FB14-E592-4D84-A212-823345830BE3}" dt="2022-03-11T07:02:19.448" v="2207" actId="1076"/>
          <ac:spMkLst>
            <pc:docMk/>
            <pc:sldMk cId="646596883" sldId="261"/>
            <ac:spMk id="2" creationId="{844600C9-1B1E-4AB8-A740-E1EA7B04A240}"/>
          </ac:spMkLst>
        </pc:spChg>
        <pc:spChg chg="del mod ord">
          <ac:chgData name="Neala Whybrow" userId="eb9e564d-1002-4d07-92ef-48ab43150049" providerId="ADAL" clId="{D7A7FB14-E592-4D84-A212-823345830BE3}" dt="2022-03-11T06:52:53.460" v="1569" actId="478"/>
          <ac:spMkLst>
            <pc:docMk/>
            <pc:sldMk cId="646596883" sldId="261"/>
            <ac:spMk id="3" creationId="{EDA34302-47B4-4183-A6FA-8413B9BD2B24}"/>
          </ac:spMkLst>
        </pc:spChg>
        <pc:spChg chg="del mod ord">
          <ac:chgData name="Neala Whybrow" userId="eb9e564d-1002-4d07-92ef-48ab43150049" providerId="ADAL" clId="{D7A7FB14-E592-4D84-A212-823345830BE3}" dt="2022-03-11T06:53:01.734" v="1571" actId="478"/>
          <ac:spMkLst>
            <pc:docMk/>
            <pc:sldMk cId="646596883" sldId="261"/>
            <ac:spMk id="4" creationId="{CCFD224D-3BDB-449C-87ED-94D102AB1A2C}"/>
          </ac:spMkLst>
        </pc:spChg>
        <pc:spChg chg="mod ord">
          <ac:chgData name="Neala Whybrow" userId="eb9e564d-1002-4d07-92ef-48ab43150049" providerId="ADAL" clId="{D7A7FB14-E592-4D84-A212-823345830BE3}" dt="2022-03-11T07:02:22.598" v="2208" actId="1076"/>
          <ac:spMkLst>
            <pc:docMk/>
            <pc:sldMk cId="646596883" sldId="261"/>
            <ac:spMk id="5" creationId="{D03297D8-6DAE-4DDD-AE98-F9A166C10414}"/>
          </ac:spMkLst>
        </pc:spChg>
        <pc:spChg chg="mod ord">
          <ac:chgData name="Neala Whybrow" userId="eb9e564d-1002-4d07-92ef-48ab43150049" providerId="ADAL" clId="{D7A7FB14-E592-4D84-A212-823345830BE3}" dt="2022-03-11T07:02:19.448" v="2207" actId="1076"/>
          <ac:spMkLst>
            <pc:docMk/>
            <pc:sldMk cId="646596883" sldId="261"/>
            <ac:spMk id="6" creationId="{3A100168-66BA-424A-9630-CC38B49EC01E}"/>
          </ac:spMkLst>
        </pc:spChg>
        <pc:spChg chg="add del mod ord">
          <ac:chgData name="Neala Whybrow" userId="eb9e564d-1002-4d07-92ef-48ab43150049" providerId="ADAL" clId="{D7A7FB14-E592-4D84-A212-823345830BE3}" dt="2022-03-11T07:02:00.073" v="2201" actId="478"/>
          <ac:spMkLst>
            <pc:docMk/>
            <pc:sldMk cId="646596883" sldId="261"/>
            <ac:spMk id="7" creationId="{433E3D95-DB28-4775-AAFA-06D4F154965C}"/>
          </ac:spMkLst>
        </pc:spChg>
        <pc:spChg chg="add del mod ord">
          <ac:chgData name="Neala Whybrow" userId="eb9e564d-1002-4d07-92ef-48ab43150049" providerId="ADAL" clId="{D7A7FB14-E592-4D84-A212-823345830BE3}" dt="2022-03-11T07:00:49.402" v="2139" actId="478"/>
          <ac:spMkLst>
            <pc:docMk/>
            <pc:sldMk cId="646596883" sldId="261"/>
            <ac:spMk id="8" creationId="{E83A67ED-497A-4D03-B04A-206600A8C513}"/>
          </ac:spMkLst>
        </pc:spChg>
        <pc:spChg chg="add del mod ord">
          <ac:chgData name="Neala Whybrow" userId="eb9e564d-1002-4d07-92ef-48ab43150049" providerId="ADAL" clId="{D7A7FB14-E592-4D84-A212-823345830BE3}" dt="2022-03-11T06:53:27.508" v="1572"/>
          <ac:spMkLst>
            <pc:docMk/>
            <pc:sldMk cId="646596883" sldId="261"/>
            <ac:spMk id="9" creationId="{77955184-ABC8-441F-BD53-CAE0A7A29B07}"/>
          </ac:spMkLst>
        </pc:spChg>
        <pc:spChg chg="add del mod ord">
          <ac:chgData name="Neala Whybrow" userId="eb9e564d-1002-4d07-92ef-48ab43150049" providerId="ADAL" clId="{D7A7FB14-E592-4D84-A212-823345830BE3}" dt="2022-03-11T06:54:56.401" v="1573"/>
          <ac:spMkLst>
            <pc:docMk/>
            <pc:sldMk cId="646596883" sldId="261"/>
            <ac:spMk id="10" creationId="{54E579AB-18A2-4552-9E7B-E17610A69039}"/>
          </ac:spMkLst>
        </pc:spChg>
        <pc:spChg chg="add del mod">
          <ac:chgData name="Neala Whybrow" userId="eb9e564d-1002-4d07-92ef-48ab43150049" providerId="ADAL" clId="{D7A7FB14-E592-4D84-A212-823345830BE3}" dt="2022-03-11T06:55:03.452" v="1574" actId="478"/>
          <ac:spMkLst>
            <pc:docMk/>
            <pc:sldMk cId="646596883" sldId="261"/>
            <ac:spMk id="12" creationId="{0E37FFED-6937-4898-8085-4C0F5429B7F8}"/>
          </ac:spMkLst>
        </pc:spChg>
        <pc:spChg chg="add mod">
          <ac:chgData name="Neala Whybrow" userId="eb9e564d-1002-4d07-92ef-48ab43150049" providerId="ADAL" clId="{D7A7FB14-E592-4D84-A212-823345830BE3}" dt="2022-03-11T07:02:19.448" v="2207" actId="1076"/>
          <ac:spMkLst>
            <pc:docMk/>
            <pc:sldMk cId="646596883" sldId="261"/>
            <ac:spMk id="15" creationId="{828F525B-E35D-412A-A11B-F33106BC5429}"/>
          </ac:spMkLst>
        </pc:spChg>
        <pc:picChg chg="add mod">
          <ac:chgData name="Neala Whybrow" userId="eb9e564d-1002-4d07-92ef-48ab43150049" providerId="ADAL" clId="{D7A7FB14-E592-4D84-A212-823345830BE3}" dt="2022-03-11T07:02:19.448" v="2207" actId="1076"/>
          <ac:picMkLst>
            <pc:docMk/>
            <pc:sldMk cId="646596883" sldId="261"/>
            <ac:picMk id="13" creationId="{FC3D6B78-A918-4D5D-B74C-A599C74E5E71}"/>
          </ac:picMkLst>
        </pc:picChg>
        <pc:picChg chg="add mod">
          <ac:chgData name="Neala Whybrow" userId="eb9e564d-1002-4d07-92ef-48ab43150049" providerId="ADAL" clId="{D7A7FB14-E592-4D84-A212-823345830BE3}" dt="2022-03-11T07:02:19.448" v="2207" actId="1076"/>
          <ac:picMkLst>
            <pc:docMk/>
            <pc:sldMk cId="646596883" sldId="261"/>
            <ac:picMk id="14" creationId="{F9ABF9F6-07DF-4709-8D46-9EE1792DDAB4}"/>
          </ac:picMkLst>
        </pc:picChg>
      </pc:sldChg>
      <pc:sldChg chg="modSp mod ord modAnim">
        <pc:chgData name="Neala Whybrow" userId="eb9e564d-1002-4d07-92ef-48ab43150049" providerId="ADAL" clId="{D7A7FB14-E592-4D84-A212-823345830BE3}" dt="2022-03-11T06:05:17.206" v="436" actId="1076"/>
        <pc:sldMkLst>
          <pc:docMk/>
          <pc:sldMk cId="2107252335" sldId="262"/>
        </pc:sldMkLst>
        <pc:spChg chg="mod">
          <ac:chgData name="Neala Whybrow" userId="eb9e564d-1002-4d07-92ef-48ab43150049" providerId="ADAL" clId="{D7A7FB14-E592-4D84-A212-823345830BE3}" dt="2022-03-11T06:05:14.510" v="435" actId="1076"/>
          <ac:spMkLst>
            <pc:docMk/>
            <pc:sldMk cId="2107252335" sldId="262"/>
            <ac:spMk id="2" creationId="{E0FFFA23-F632-497E-9CB5-9A0693898C93}"/>
          </ac:spMkLst>
        </pc:spChg>
        <pc:spChg chg="mod">
          <ac:chgData name="Neala Whybrow" userId="eb9e564d-1002-4d07-92ef-48ab43150049" providerId="ADAL" clId="{D7A7FB14-E592-4D84-A212-823345830BE3}" dt="2022-03-11T06:05:17.206" v="436" actId="1076"/>
          <ac:spMkLst>
            <pc:docMk/>
            <pc:sldMk cId="2107252335" sldId="262"/>
            <ac:spMk id="3" creationId="{89E7184E-7289-4B20-A92A-63407D7B2BA1}"/>
          </ac:spMkLst>
        </pc:spChg>
      </pc:sldChg>
      <pc:sldChg chg="modSp del mod ord">
        <pc:chgData name="Neala Whybrow" userId="eb9e564d-1002-4d07-92ef-48ab43150049" providerId="ADAL" clId="{D7A7FB14-E592-4D84-A212-823345830BE3}" dt="2022-03-11T06:44:01.984" v="1519" actId="47"/>
        <pc:sldMkLst>
          <pc:docMk/>
          <pc:sldMk cId="2138673691" sldId="263"/>
        </pc:sldMkLst>
        <pc:spChg chg="mod">
          <ac:chgData name="Neala Whybrow" userId="eb9e564d-1002-4d07-92ef-48ab43150049" providerId="ADAL" clId="{D7A7FB14-E592-4D84-A212-823345830BE3}" dt="2022-03-11T06:43:47.348" v="1515" actId="404"/>
          <ac:spMkLst>
            <pc:docMk/>
            <pc:sldMk cId="2138673691" sldId="263"/>
            <ac:spMk id="2" creationId="{65B4F1E5-C94B-4A27-80DE-A14A47F65CB0}"/>
          </ac:spMkLst>
        </pc:spChg>
      </pc:sldChg>
      <pc:sldChg chg="del">
        <pc:chgData name="Neala Whybrow" userId="eb9e564d-1002-4d07-92ef-48ab43150049" providerId="ADAL" clId="{D7A7FB14-E592-4D84-A212-823345830BE3}" dt="2022-03-11T07:05:17.748" v="2220" actId="47"/>
        <pc:sldMkLst>
          <pc:docMk/>
          <pc:sldMk cId="105978802" sldId="264"/>
        </pc:sldMkLst>
      </pc:sldChg>
      <pc:sldChg chg="addSp modSp new mod">
        <pc:chgData name="Neala Whybrow" userId="eb9e564d-1002-4d07-92ef-48ab43150049" providerId="ADAL" clId="{D7A7FB14-E592-4D84-A212-823345830BE3}" dt="2022-03-11T06:06:53.573" v="448" actId="1076"/>
        <pc:sldMkLst>
          <pc:docMk/>
          <pc:sldMk cId="2696758251" sldId="265"/>
        </pc:sldMkLst>
        <pc:picChg chg="add mod modCrop">
          <ac:chgData name="Neala Whybrow" userId="eb9e564d-1002-4d07-92ef-48ab43150049" providerId="ADAL" clId="{D7A7FB14-E592-4D84-A212-823345830BE3}" dt="2022-03-11T06:06:53.573" v="448" actId="1076"/>
          <ac:picMkLst>
            <pc:docMk/>
            <pc:sldMk cId="2696758251" sldId="265"/>
            <ac:picMk id="5" creationId="{92F2C86C-C846-4F61-95C6-E511EACE1C35}"/>
          </ac:picMkLst>
        </pc:picChg>
      </pc:sldChg>
      <pc:sldChg chg="addSp delSp modSp new mod modAnim">
        <pc:chgData name="Neala Whybrow" userId="eb9e564d-1002-4d07-92ef-48ab43150049" providerId="ADAL" clId="{D7A7FB14-E592-4D84-A212-823345830BE3}" dt="2022-03-11T06:14:56.875" v="1078" actId="1076"/>
        <pc:sldMkLst>
          <pc:docMk/>
          <pc:sldMk cId="3199820080" sldId="266"/>
        </pc:sldMkLst>
        <pc:spChg chg="mod">
          <ac:chgData name="Neala Whybrow" userId="eb9e564d-1002-4d07-92ef-48ab43150049" providerId="ADAL" clId="{D7A7FB14-E592-4D84-A212-823345830BE3}" dt="2022-03-11T06:08:35.583" v="458"/>
          <ac:spMkLst>
            <pc:docMk/>
            <pc:sldMk cId="3199820080" sldId="266"/>
            <ac:spMk id="2" creationId="{904DA733-4A61-44D4-9B17-250A4ACCBCFE}"/>
          </ac:spMkLst>
        </pc:spChg>
        <pc:spChg chg="add del mod">
          <ac:chgData name="Neala Whybrow" userId="eb9e564d-1002-4d07-92ef-48ab43150049" providerId="ADAL" clId="{D7A7FB14-E592-4D84-A212-823345830BE3}" dt="2022-03-11T06:12:15.034" v="736" actId="14100"/>
          <ac:spMkLst>
            <pc:docMk/>
            <pc:sldMk cId="3199820080" sldId="266"/>
            <ac:spMk id="3" creationId="{B4BCBB1C-ACFF-4C47-BBA7-9FA51BE378CC}"/>
          </ac:spMkLst>
        </pc:spChg>
        <pc:spChg chg="add mod">
          <ac:chgData name="Neala Whybrow" userId="eb9e564d-1002-4d07-92ef-48ab43150049" providerId="ADAL" clId="{D7A7FB14-E592-4D84-A212-823345830BE3}" dt="2022-03-11T06:14:56.875" v="1078" actId="1076"/>
          <ac:spMkLst>
            <pc:docMk/>
            <pc:sldMk cId="3199820080" sldId="266"/>
            <ac:spMk id="6" creationId="{1CC1DDD4-8DC8-46B2-9869-1DD2AD13B104}"/>
          </ac:spMkLst>
        </pc:spChg>
      </pc:sldChg>
      <pc:sldChg chg="addSp delSp modSp new mod modNotesTx">
        <pc:chgData name="Neala Whybrow" userId="eb9e564d-1002-4d07-92ef-48ab43150049" providerId="ADAL" clId="{D7A7FB14-E592-4D84-A212-823345830BE3}" dt="2022-03-11T07:40:20.758" v="3002" actId="1076"/>
        <pc:sldMkLst>
          <pc:docMk/>
          <pc:sldMk cId="1250475812" sldId="267"/>
        </pc:sldMkLst>
        <pc:spChg chg="mod">
          <ac:chgData name="Neala Whybrow" userId="eb9e564d-1002-4d07-92ef-48ab43150049" providerId="ADAL" clId="{D7A7FB14-E592-4D84-A212-823345830BE3}" dt="2022-03-11T07:08:29.653" v="2309" actId="20577"/>
          <ac:spMkLst>
            <pc:docMk/>
            <pc:sldMk cId="1250475812" sldId="267"/>
            <ac:spMk id="2" creationId="{565EC42B-8792-41D9-8484-5BFB9ED38687}"/>
          </ac:spMkLst>
        </pc:spChg>
        <pc:spChg chg="mod">
          <ac:chgData name="Neala Whybrow" userId="eb9e564d-1002-4d07-92ef-48ab43150049" providerId="ADAL" clId="{D7A7FB14-E592-4D84-A212-823345830BE3}" dt="2022-03-11T07:08:42.779" v="2337" actId="20577"/>
          <ac:spMkLst>
            <pc:docMk/>
            <pc:sldMk cId="1250475812" sldId="267"/>
            <ac:spMk id="3" creationId="{1D2F2A15-D898-434A-BF12-EA7B5EF25191}"/>
          </ac:spMkLst>
        </pc:spChg>
        <pc:spChg chg="del">
          <ac:chgData name="Neala Whybrow" userId="eb9e564d-1002-4d07-92ef-48ab43150049" providerId="ADAL" clId="{D7A7FB14-E592-4D84-A212-823345830BE3}" dt="2022-03-11T07:05:26.627" v="2222"/>
          <ac:spMkLst>
            <pc:docMk/>
            <pc:sldMk cId="1250475812" sldId="267"/>
            <ac:spMk id="4" creationId="{4F61AFD6-5A1A-493C-8434-B4ABE29C6135}"/>
          </ac:spMkLst>
        </pc:spChg>
        <pc:spChg chg="add del mod">
          <ac:chgData name="Neala Whybrow" userId="eb9e564d-1002-4d07-92ef-48ab43150049" providerId="ADAL" clId="{D7A7FB14-E592-4D84-A212-823345830BE3}" dt="2022-03-11T07:40:18.330" v="3001"/>
          <ac:spMkLst>
            <pc:docMk/>
            <pc:sldMk cId="1250475812" sldId="267"/>
            <ac:spMk id="8" creationId="{3321017C-B963-4E86-80BF-F7BD63FC9541}"/>
          </ac:spMkLst>
        </pc:spChg>
        <pc:picChg chg="add mod">
          <ac:chgData name="Neala Whybrow" userId="eb9e564d-1002-4d07-92ef-48ab43150049" providerId="ADAL" clId="{D7A7FB14-E592-4D84-A212-823345830BE3}" dt="2022-03-11T07:40:20.758" v="3002" actId="1076"/>
          <ac:picMkLst>
            <pc:docMk/>
            <pc:sldMk cId="1250475812" sldId="267"/>
            <ac:picMk id="7" creationId="{3E454AF0-884C-4479-B586-3B5E67733CDE}"/>
          </ac:picMkLst>
        </pc:picChg>
      </pc:sldChg>
      <pc:sldChg chg="modSp new mod modAnim">
        <pc:chgData name="Neala Whybrow" userId="eb9e564d-1002-4d07-92ef-48ab43150049" providerId="ADAL" clId="{D7A7FB14-E592-4D84-A212-823345830BE3}" dt="2022-03-11T07:45:25.485" v="3685" actId="6549"/>
        <pc:sldMkLst>
          <pc:docMk/>
          <pc:sldMk cId="472737011" sldId="268"/>
        </pc:sldMkLst>
        <pc:spChg chg="mod">
          <ac:chgData name="Neala Whybrow" userId="eb9e564d-1002-4d07-92ef-48ab43150049" providerId="ADAL" clId="{D7A7FB14-E592-4D84-A212-823345830BE3}" dt="2022-03-11T07:40:33.366" v="3004"/>
          <ac:spMkLst>
            <pc:docMk/>
            <pc:sldMk cId="472737011" sldId="268"/>
            <ac:spMk id="2" creationId="{AEB7F710-08F5-4061-80AF-B59572F60A5D}"/>
          </ac:spMkLst>
        </pc:spChg>
        <pc:spChg chg="mod">
          <ac:chgData name="Neala Whybrow" userId="eb9e564d-1002-4d07-92ef-48ab43150049" providerId="ADAL" clId="{D7A7FB14-E592-4D84-A212-823345830BE3}" dt="2022-03-11T07:45:25.485" v="3685" actId="6549"/>
          <ac:spMkLst>
            <pc:docMk/>
            <pc:sldMk cId="472737011" sldId="268"/>
            <ac:spMk id="3" creationId="{1D6EEDBF-7B4C-43AD-A8EA-325CC0CC60D1}"/>
          </ac:spMkLst>
        </pc:spChg>
        <pc:spChg chg="mod">
          <ac:chgData name="Neala Whybrow" userId="eb9e564d-1002-4d07-92ef-48ab43150049" providerId="ADAL" clId="{D7A7FB14-E592-4D84-A212-823345830BE3}" dt="2022-03-11T07:45:12.886" v="3671" actId="20577"/>
          <ac:spMkLst>
            <pc:docMk/>
            <pc:sldMk cId="472737011" sldId="268"/>
            <ac:spMk id="4" creationId="{06B4D557-DD96-48B5-A4E6-EF6F6651CF27}"/>
          </ac:spMkLst>
        </pc:spChg>
      </pc:sldChg>
      <pc:sldChg chg="new del modNotesTx">
        <pc:chgData name="Neala Whybrow" userId="eb9e564d-1002-4d07-92ef-48ab43150049" providerId="ADAL" clId="{D7A7FB14-E592-4D84-A212-823345830BE3}" dt="2022-03-11T07:39:07.131" v="2789" actId="47"/>
        <pc:sldMkLst>
          <pc:docMk/>
          <pc:sldMk cId="1794045264" sldId="268"/>
        </pc:sldMkLst>
      </pc:sldChg>
      <pc:sldChg chg="addSp delSp modSp new mod modClrScheme chgLayout">
        <pc:chgData name="Neala Whybrow" userId="eb9e564d-1002-4d07-92ef-48ab43150049" providerId="ADAL" clId="{D7A7FB14-E592-4D84-A212-823345830BE3}" dt="2022-03-11T07:50:07.756" v="4088" actId="26606"/>
        <pc:sldMkLst>
          <pc:docMk/>
          <pc:sldMk cId="4157049271" sldId="269"/>
        </pc:sldMkLst>
        <pc:spChg chg="mod">
          <ac:chgData name="Neala Whybrow" userId="eb9e564d-1002-4d07-92ef-48ab43150049" providerId="ADAL" clId="{D7A7FB14-E592-4D84-A212-823345830BE3}" dt="2022-03-11T07:49:52.089" v="4085" actId="26606"/>
          <ac:spMkLst>
            <pc:docMk/>
            <pc:sldMk cId="4157049271" sldId="269"/>
            <ac:spMk id="2" creationId="{6EB86EF8-F578-471B-8957-B9F4E6AFBE42}"/>
          </ac:spMkLst>
        </pc:spChg>
        <pc:spChg chg="mod">
          <ac:chgData name="Neala Whybrow" userId="eb9e564d-1002-4d07-92ef-48ab43150049" providerId="ADAL" clId="{D7A7FB14-E592-4D84-A212-823345830BE3}" dt="2022-03-11T07:49:52.089" v="4085" actId="26606"/>
          <ac:spMkLst>
            <pc:docMk/>
            <pc:sldMk cId="4157049271" sldId="269"/>
            <ac:spMk id="3" creationId="{36983DCA-8F9D-4427-B010-E42CFA7582AE}"/>
          </ac:spMkLst>
        </pc:spChg>
        <pc:spChg chg="mod">
          <ac:chgData name="Neala Whybrow" userId="eb9e564d-1002-4d07-92ef-48ab43150049" providerId="ADAL" clId="{D7A7FB14-E592-4D84-A212-823345830BE3}" dt="2022-03-11T07:49:52.089" v="4085" actId="26606"/>
          <ac:spMkLst>
            <pc:docMk/>
            <pc:sldMk cId="4157049271" sldId="269"/>
            <ac:spMk id="4" creationId="{CDAE3FF1-CCE4-443C-BBDE-77E064D44133}"/>
          </ac:spMkLst>
        </pc:spChg>
        <pc:spChg chg="mod">
          <ac:chgData name="Neala Whybrow" userId="eb9e564d-1002-4d07-92ef-48ab43150049" providerId="ADAL" clId="{D7A7FB14-E592-4D84-A212-823345830BE3}" dt="2022-03-11T07:49:52.089" v="4085" actId="26606"/>
          <ac:spMkLst>
            <pc:docMk/>
            <pc:sldMk cId="4157049271" sldId="269"/>
            <ac:spMk id="5" creationId="{96CBC8EB-1FEA-4A45-A9B6-058C03BA247F}"/>
          </ac:spMkLst>
        </pc:spChg>
        <pc:picChg chg="add del mod">
          <ac:chgData name="Neala Whybrow" userId="eb9e564d-1002-4d07-92ef-48ab43150049" providerId="ADAL" clId="{D7A7FB14-E592-4D84-A212-823345830BE3}" dt="2022-03-11T07:49:53.577" v="4086" actId="478"/>
          <ac:picMkLst>
            <pc:docMk/>
            <pc:sldMk cId="4157049271" sldId="269"/>
            <ac:picMk id="6" creationId="{207D8A27-8A4C-4DFC-8694-A20D0CE5F849}"/>
          </ac:picMkLst>
        </pc:picChg>
        <pc:picChg chg="add mod">
          <ac:chgData name="Neala Whybrow" userId="eb9e564d-1002-4d07-92ef-48ab43150049" providerId="ADAL" clId="{D7A7FB14-E592-4D84-A212-823345830BE3}" dt="2022-03-11T07:50:07.756" v="4088" actId="26606"/>
          <ac:picMkLst>
            <pc:docMk/>
            <pc:sldMk cId="4157049271" sldId="269"/>
            <ac:picMk id="7" creationId="{262DF80F-1602-4FF5-951E-9DA5AA6376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3B5A-0B9D-485D-B420-467C0ECE5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1AB5C-E158-4C58-BF20-92D421F7651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D675-DD5D-4D51-8557-5C7D1F037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thanetac-my.sharepoint.com/:w:/g/personal/neala_holland_eastkent_ac_uk/EWyJmsMIvQlBkghuL6GEjD8BL324dTpU9hBYDPVNY_itfA?e=RBa3f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thanetac.sharepoint.com/:w:/r/sites/intranet/Policies%20%20Procedures/Support%20for%20Improvement%20Policy%20(Staff)/TLA%20Support%20for%20Improvement%20Form.docx?d=wc949c765161a4e72a6e5784c926b0fd1&amp;csf=1&amp;web=1&amp;e=8EciG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Leadership Style Live Activity Sheet.docx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9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your breakout rooms, think about your 2 individuals. Then think  about you as a leader and the various styles outlined by Goleman. I </a:t>
            </a:r>
            <a:r>
              <a:rPr lang="en-GB" dirty="0" err="1"/>
              <a:t>woud</a:t>
            </a:r>
            <a:r>
              <a:rPr lang="en-GB" dirty="0"/>
              <a:t> like you to explore as a group the pros and cons of each style with these 2 characters in mind. Then as a group, discuss and decide which would be the most effective leadership style to pull upon with that individual not only when setting SFI, but if SFI isn’t actually working.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TLA Support for Improvement Form.docx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2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4166CD-40A0-4F8D-8CDA-F0BE52FD1D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9E48-80CB-40D4-9FE0-BED67DAF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540000"/>
            <a:ext cx="5400000" cy="811722"/>
          </a:xfrm>
        </p:spPr>
        <p:txBody>
          <a:bodyPr anchor="t" anchorCtr="0"/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0E6-D45A-4B52-9BE0-754F13A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228B-D908-40D2-B316-8A025128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3C437-EE85-405D-B4FF-9468E78CB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10597"/>
            <a:ext cx="5400000" cy="540759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C07A8-43DC-4204-9423-781FF677A8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00" y="360000"/>
            <a:ext cx="1651845" cy="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C0C88-ECBF-4CF2-A140-02698204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5ADB-0D80-4484-9C81-AB623B4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C7D-823E-464C-AC11-1DDF90B2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CD4-1E2C-4886-8EA9-1F028AE6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DA28-9481-4BA0-8354-DA3BB06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A096-13D5-4F95-9BC5-788D1ED3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C734-329A-4FD1-9AB1-DF69D984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48271-830A-4527-9D94-DEE4A96F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1"/>
            <a:ext cx="7886700" cy="140807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70D0-9B02-4737-9C8F-9872BC8B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89FB-5D88-4692-A283-4F42A7F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7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99EA9-49C8-480A-914A-012ED576D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19C0A-A0A7-46DB-8F04-CC099E1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8424000" cy="24915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5DE9E-8DAA-427F-9DD7-8AA5B1A1C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21B6-29BA-4FEA-BBD6-C9CD14CDF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5569-0C0C-4D1A-BEFE-1EB8814E7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000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964511-7092-4CA7-81CF-E8B0538273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4000" y="1439863"/>
            <a:ext cx="3960000" cy="4679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4BC4E5-8006-40F2-8179-A5E20FCB71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59999"/>
            <a:ext cx="842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7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4C3DAA-A0E5-4C22-9ECD-6CC918A99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57188"/>
            <a:ext cx="419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7C1903-B04F-4222-B13D-CEB09EA53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9595" y="357188"/>
            <a:ext cx="4204405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69D285-89CE-49CB-A511-88DDB49A9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9596" y="2805188"/>
            <a:ext cx="2087641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3842E4-B067-458E-A2C3-0678F13C1D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3237" y="2805113"/>
            <a:ext cx="2080837" cy="2411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9C16-E6D0-4B73-AD21-CE36A604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D7D4-D7DB-4C7A-9CE3-A949A46D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E215-9801-44CD-A67B-516B873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CBDD9-C868-46BA-9270-0774F807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412F-3D02-4504-954F-070C3C0B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440000"/>
            <a:ext cx="8424000" cy="4680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348E-9FD9-475C-AE36-168841E2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1" y="6318000"/>
            <a:ext cx="57600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4CA4-D210-4F81-B2BF-6ADC8DE8F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7502" y="6318000"/>
            <a:ext cx="516497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86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72" r:id="rId6"/>
    <p:sldLayoutId id="2147483668" r:id="rId7"/>
    <p:sldLayoutId id="2147483669" r:id="rId8"/>
    <p:sldLayoutId id="2147483666" r:id="rId9"/>
    <p:sldLayoutId id="2147483667" r:id="rId10"/>
  </p:sldLayoutIdLst>
  <p:hf hd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1417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01600" indent="-201600" algn="l" defTabSz="685800" rtl="0" eaLnBrk="1" latinLnBrk="0" hangingPunct="1">
        <a:lnSpc>
          <a:spcPct val="100000"/>
        </a:lnSpc>
        <a:spcBef>
          <a:spcPts val="1417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Montserrat Light" panose="00000400000000000000" pitchFamily="50" charset="0"/>
        <a:buChar char="&gt;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01600" algn="l" defTabSz="685800" rtl="0" eaLnBrk="1" latinLnBrk="0" hangingPunct="1">
        <a:lnSpc>
          <a:spcPct val="100000"/>
        </a:lnSpc>
        <a:spcBef>
          <a:spcPts val="850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803" userDrawn="1">
          <p15:clr>
            <a:srgbClr val="F26B43"/>
          </p15:clr>
        </p15:guide>
        <p15:guide id="7" orient="horz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0FA4-0E21-4678-94A5-73B7808CD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LilyUPC" panose="020B0604020202020204" pitchFamily="34" charset="-34"/>
              </a:rPr>
              <a:t>Structuring Effective Support for Teachers who require additional input to improve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0FBABC-832A-4BCC-AE7B-627250B84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Montserrat Light" panose="00000400000000000000" pitchFamily="2" charset="0"/>
              </a:rPr>
              <a:t>Leaders of Learning</a:t>
            </a:r>
            <a:br>
              <a:rPr lang="en-GB" dirty="0">
                <a:latin typeface="Montserrat Light" panose="00000400000000000000" pitchFamily="2" charset="0"/>
              </a:rPr>
            </a:br>
            <a:r>
              <a:rPr lang="en-GB" dirty="0">
                <a:latin typeface="Montserrat Light" panose="000004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09260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C42B-8792-41D9-8484-5BFB9ED3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286503"/>
            <a:ext cx="8424000" cy="720000"/>
          </a:xfrm>
        </p:spPr>
        <p:txBody>
          <a:bodyPr/>
          <a:lstStyle/>
          <a:p>
            <a:r>
              <a:rPr lang="en-GB" dirty="0"/>
              <a:t>So, thinking about the 6 areas we identified as making a good action plan….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2A15-D898-434A-BF12-EA7B5EF25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2091349"/>
            <a:ext cx="3960000" cy="40285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Defines an end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Is developed in collaboration with them to get buy in- what do THEY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SMART steps to getting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Set Milestone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Identify resource/next steps/</a:t>
            </a:r>
            <a:r>
              <a:rPr lang="en-US" dirty="0">
                <a:solidFill>
                  <a:srgbClr val="FF0000"/>
                </a:solidFill>
                <a:latin typeface="Montserrat Light" panose="00000400000000000000" pitchFamily="2" charset="0"/>
              </a:rPr>
              <a:t>the HOW </a:t>
            </a:r>
            <a:endParaRPr lang="en-US" dirty="0">
              <a:solidFill>
                <a:srgbClr val="7030A0"/>
              </a:solidFill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Montserrat Light" panose="00000400000000000000" pitchFamily="2" charset="0"/>
            </a:endParaRP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9911A-80DD-4556-80DD-160C31F5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905C0-1C4D-45EF-A0DE-675C96A4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E454AF0-884C-4479-B586-3B5E67733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796" b="-754"/>
          <a:stretch/>
        </p:blipFill>
        <p:spPr>
          <a:xfrm>
            <a:off x="4635374" y="2190322"/>
            <a:ext cx="3959225" cy="24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F710-08F5-4061-80AF-B59572F6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Light" panose="00000400000000000000" pitchFamily="2" charset="0"/>
              </a:rPr>
              <a:t>Now, in pairs, you are going to be given some feedback from a learning walk or deep dive, you will write a SFI action plan.</a:t>
            </a:r>
            <a:br>
              <a:rPr lang="en-GB" dirty="0">
                <a:latin typeface="Montserrat Light" panose="000004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EDBF-7B4C-43AD-A8EA-325CC0CC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2806574"/>
            <a:ext cx="8424000" cy="33134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End goal / Collaboration / SMART / Priorities / Milestones / 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Reflect on those action plans seen today – what can we learn?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Montserrat Light" panose="00000400000000000000" pitchFamily="2" charset="0"/>
              </a:rPr>
              <a:t>20 minutes to write the full action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7030A0"/>
                </a:solidFill>
                <a:latin typeface="Montserrat Light" panose="00000400000000000000" pitchFamily="2" charset="0"/>
              </a:rPr>
              <a:t>Now, take 5 minutes back in your pairs to explore which leadership styles you may have to pull on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0" dirty="0">
                <a:solidFill>
                  <a:srgbClr val="7030A0"/>
                </a:solidFill>
                <a:latin typeface="Montserrat Light" panose="00000400000000000000" pitchFamily="2" charset="0"/>
              </a:rPr>
              <a:t>When first introducing it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0" dirty="0">
                <a:solidFill>
                  <a:srgbClr val="7030A0"/>
                </a:solidFill>
                <a:latin typeface="Montserrat Light" panose="00000400000000000000" pitchFamily="2" charset="0"/>
              </a:rPr>
              <a:t>When reviewing it at the milestones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0" dirty="0">
                <a:solidFill>
                  <a:srgbClr val="7030A0"/>
                </a:solidFill>
                <a:latin typeface="Montserrat Light" panose="00000400000000000000" pitchFamily="2" charset="0"/>
              </a:rPr>
              <a:t>When someone isn’t making progress</a:t>
            </a:r>
            <a:endParaRPr lang="en-US" dirty="0">
              <a:solidFill>
                <a:srgbClr val="7030A0"/>
              </a:solidFill>
              <a:latin typeface="Montserrat Light" panose="000004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4D557-DD96-48B5-A4E6-EF6F6651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AA94-7B5A-4A1B-990A-FD1B56C5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6EF8-F578-471B-8957-B9F4E6AF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 anchor="t">
            <a:normAutofit/>
          </a:bodyPr>
          <a:lstStyle/>
          <a:p>
            <a:r>
              <a:rPr lang="en-GB" dirty="0"/>
              <a:t>Reflections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3DCA-8F9D-4427-B010-E42CFA758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/>
              <a:t>Am I doing enough as a leader to have those </a:t>
            </a:r>
            <a:r>
              <a:rPr lang="en-GB"/>
              <a:t>support </a:t>
            </a:r>
            <a:r>
              <a:rPr lang="en-GB" b="0"/>
              <a:t>conversations early?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/>
              <a:t>What kind of leader am I, and am I flexible enough in my approach to make it supportive yet have impact?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/>
              <a:t>When structuring support to improve, do I consider the 6 key areas? (</a:t>
            </a:r>
            <a:r>
              <a:rPr lang="en-US" b="0"/>
              <a:t>End goal / Collaboration / SMART / Priorities / Milestones / HOW)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/>
              <a:t>Do I need to develop </a:t>
            </a:r>
            <a:r>
              <a:rPr lang="en-US"/>
              <a:t>my own skills as a leader of learning</a:t>
            </a:r>
            <a:r>
              <a:rPr lang="en-US" b="0"/>
              <a:t> to know what the HOW is?</a:t>
            </a:r>
            <a:r>
              <a:rPr lang="en-GB" b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E3FF1-CCE4-443C-BBDE-77E064D4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1" y="6318000"/>
            <a:ext cx="57600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/>
              <a:t>Structuring Effective Support for Teachers who require additional input to improve </a:t>
            </a:r>
            <a:endParaRPr lang="en-GB" sz="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BC8EB-1FEA-4A45-A9B6-058C03BA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502" y="6318000"/>
            <a:ext cx="516497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93765E-B646-41CF-A5C2-0B0DCD79026B}" type="slidenum">
              <a:rPr lang="en-GB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GB" sz="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DF80F-1602-4FF5-951E-9DA5AA63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00" y="2463138"/>
            <a:ext cx="3960000" cy="26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0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B031-12E7-41E2-951A-A676EF14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 anchor="t">
            <a:normAutofit/>
          </a:bodyPr>
          <a:lstStyle/>
          <a:p>
            <a:r>
              <a:rPr lang="en-GB" dirty="0"/>
              <a:t>Today we aim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260C-A4CB-402E-878B-360D6D16A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>
            <a:normAutofit/>
          </a:bodyPr>
          <a:lstStyle/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dirty="0">
                <a:effectLst/>
                <a:latin typeface="Montserrat Light" panose="00000400000000000000" pitchFamily="2" charset="0"/>
              </a:rPr>
              <a:t>To be aware of the internal procedures and policies around addressing and supporting poor performance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dirty="0">
                <a:effectLst/>
                <a:latin typeface="Montserrat Light" panose="00000400000000000000" pitchFamily="2" charset="0"/>
              </a:rPr>
              <a:t>How to write an effective Action Plan to support staff who require additional support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dirty="0">
                <a:effectLst/>
                <a:latin typeface="Montserrat Light" panose="00000400000000000000" pitchFamily="2" charset="0"/>
              </a:rPr>
              <a:t>Reflect on the various leadership styles to support with having those difficult conversations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44A40-03A6-49B9-84EE-ACB8B763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1" y="6318000"/>
            <a:ext cx="57600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/>
              <a:t>Structuring Effective Support for Teachers who require additional input to improve </a:t>
            </a:r>
            <a:endParaRPr lang="en-GB" sz="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62429-9316-4421-811B-1C034644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502" y="6318000"/>
            <a:ext cx="516497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93765E-B646-41CF-A5C2-0B0DCD79026B}" type="slidenum">
              <a:rPr lang="en-GB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sz="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0BE73-E65D-4CBA-8C3D-C14C0D47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037" y="1260000"/>
            <a:ext cx="3960000" cy="3170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41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A23-F632-497E-9CB5-9A069389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14076"/>
            <a:ext cx="8424000" cy="720000"/>
          </a:xfrm>
        </p:spPr>
        <p:txBody>
          <a:bodyPr/>
          <a:lstStyle/>
          <a:p>
            <a:r>
              <a:rPr lang="en-GB" dirty="0"/>
              <a:t>What is the EKC procedure for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184E-7289-4B20-A92A-63407D7B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21806"/>
            <a:ext cx="8424000" cy="4363627"/>
          </a:xfrm>
        </p:spPr>
        <p:txBody>
          <a:bodyPr/>
          <a:lstStyle/>
          <a:p>
            <a:r>
              <a:rPr lang="en-GB" sz="1400" dirty="0">
                <a:latin typeface="Montserrat Light" panose="00000400000000000000" pitchFamily="2" charset="0"/>
              </a:rPr>
              <a:t>In small breakout rooms, take 3 minutes to discuss it, with 1 one you writing a bullet point steps of the process in its simplest form in the chat. </a:t>
            </a:r>
          </a:p>
          <a:p>
            <a:pPr lvl="1"/>
            <a:r>
              <a:rPr lang="en-US" sz="1400" dirty="0">
                <a:latin typeface="Montserrat Light" panose="00000400000000000000" pitchFamily="2" charset="0"/>
              </a:rPr>
              <a:t>When reflecting on the learning walks, you might conclude that the quality of TLA either;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400" dirty="0">
                <a:latin typeface="Montserrat Light" panose="00000400000000000000" pitchFamily="2" charset="0"/>
              </a:rPr>
              <a:t>Requires  urgent  support  to  ensure  the  student  progress  and  experience is  not  negatively  impacted OR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400" dirty="0">
                <a:latin typeface="Montserrat Light" panose="00000400000000000000" pitchFamily="2" charset="0"/>
              </a:rPr>
              <a:t>May have identified an area of the TLA top 10 on more than one occasion as requiring some development, and improvement is still not seen.</a:t>
            </a:r>
          </a:p>
          <a:p>
            <a:pPr lvl="1"/>
            <a:r>
              <a:rPr lang="en-US" sz="1400" dirty="0">
                <a:latin typeface="Montserrat Light" panose="00000400000000000000" pitchFamily="2" charset="0"/>
              </a:rPr>
              <a:t>Support for Improvement Process (SFI)to assist the improvement of their practice.</a:t>
            </a:r>
          </a:p>
          <a:p>
            <a:pPr lvl="1"/>
            <a:r>
              <a:rPr lang="en-US" sz="1400" dirty="0">
                <a:latin typeface="Montserrat Light" panose="00000400000000000000" pitchFamily="2" charset="0"/>
              </a:rPr>
              <a:t>Support for </a:t>
            </a:r>
            <a:r>
              <a:rPr lang="en-US" sz="1400" i="1" dirty="0">
                <a:latin typeface="Montserrat Light" panose="00000400000000000000" pitchFamily="2" charset="0"/>
              </a:rPr>
              <a:t>Improvement TLA Plan </a:t>
            </a:r>
            <a:r>
              <a:rPr lang="en-US" sz="1400" dirty="0">
                <a:latin typeface="Montserrat Light" panose="00000400000000000000" pitchFamily="2" charset="0"/>
              </a:rPr>
              <a:t>should be used to outline the area for development with the recommendation giving guidance on how to go about making the  improvement  (SMART).</a:t>
            </a:r>
          </a:p>
          <a:p>
            <a:pPr lvl="1"/>
            <a:r>
              <a:rPr lang="en-US" sz="1400" dirty="0">
                <a:latin typeface="Montserrat Light" panose="00000400000000000000" pitchFamily="2" charset="0"/>
              </a:rPr>
              <a:t>The manager is required to inform HR via the Help Desk platform and attach a copy of the agreed Support for Improvement TLA Plan. </a:t>
            </a:r>
          </a:p>
          <a:p>
            <a:pPr lvl="1"/>
            <a:r>
              <a:rPr lang="en-US" sz="1400" dirty="0">
                <a:latin typeface="Montserrat Light" panose="00000400000000000000" pitchFamily="2" charset="0"/>
              </a:rPr>
              <a:t>The TLA box in my progress can be picked on  the  right-hand  side  to  log  any  discussions.  Any  actions  relating  specifically  to  SFI  should  be  logged on the Support for Improvement TLA Plan, not the My Progress platform.</a:t>
            </a:r>
            <a:endParaRPr lang="en-GB" sz="1400" dirty="0">
              <a:latin typeface="Montserrat Light" panose="000004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505F5-1543-4D68-AFE2-39E8874D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57D15-23BD-4D4B-928E-AE0E0BE8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5A171A-7ECF-4430-85BC-FC8012C8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B18BE-8433-4E45-9688-2ABEAB4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2C86C-C846-4F61-95C6-E511EACE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4" t="15846" r="63069" b="5326"/>
          <a:stretch/>
        </p:blipFill>
        <p:spPr>
          <a:xfrm>
            <a:off x="2032547" y="9221"/>
            <a:ext cx="5264545" cy="68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A733-4A61-44D4-9B17-250A4ACC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SFI is exactly what it suggests; a supportive measure to help the teacher to develop their skills, confidence, and effectiveness.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BB1C-ACFF-4C47-BBA7-9FA51BE3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2625504"/>
            <a:ext cx="8424000" cy="1557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Is this the case in your department? (SFI being seen as a supportive measure rather than a punishment)?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If not, why do we feel that 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How can we as leaders of learning change that?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47330-660F-4111-96E0-BA96328E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31F4D-DC4B-4B3D-B320-00882A40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C1DDD4-8DC8-46B2-9869-1DD2AD13B104}"/>
              </a:ext>
            </a:extLst>
          </p:cNvPr>
          <p:cNvSpPr txBox="1">
            <a:spLocks/>
          </p:cNvSpPr>
          <p:nvPr/>
        </p:nvSpPr>
        <p:spPr>
          <a:xfrm>
            <a:off x="360000" y="2625504"/>
            <a:ext cx="8424000" cy="155719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1600" indent="-20160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Montserrat Light" panose="00000400000000000000" pitchFamily="50" charset="0"/>
              <a:buChar char="&gt;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216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Make conversations around development, improving and reaching for outstanding part of your leadership language;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Have honest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Montserrat" panose="00000500000000000000" pitchFamily="2" charset="0"/>
              </a:rPr>
              <a:t>Get people on it much sooner and before its broken!</a:t>
            </a:r>
          </a:p>
        </p:txBody>
      </p:sp>
    </p:spTree>
    <p:extLst>
      <p:ext uri="{BB962C8B-B14F-4D97-AF65-F5344CB8AC3E}">
        <p14:creationId xmlns:p14="http://schemas.microsoft.com/office/powerpoint/2010/main" val="31998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AABA-6EAA-4DC2-86C4-DF9B74C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676"/>
            <a:ext cx="8424000" cy="720000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LilyUPC" panose="020B0604020202020204" pitchFamily="34" charset="-34"/>
              </a:rPr>
              <a:t>What is an effective action plan?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B6CBCD-E3DF-4D72-A7F6-0925AA3C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23569"/>
            <a:ext cx="5117348" cy="27894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Defines an end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Is developed in collaboration with them to get buy in- what do THEY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SMART steps to getting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Set Milestone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Identify resource/next steps/</a:t>
            </a:r>
            <a:r>
              <a:rPr lang="en-US" dirty="0">
                <a:solidFill>
                  <a:srgbClr val="FF0000"/>
                </a:solidFill>
                <a:latin typeface="Montserrat Light" panose="00000400000000000000" pitchFamily="2" charset="0"/>
              </a:rPr>
              <a:t>the HOW </a:t>
            </a:r>
            <a:endParaRPr lang="en-US" dirty="0">
              <a:solidFill>
                <a:srgbClr val="7030A0"/>
              </a:solidFill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Montserrat Light" panose="00000400000000000000" pitchFamily="2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2F9F705-6E02-46A8-BB9E-EF8E5ADA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B968EF-3EA8-496A-8B0C-51003850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z="1800" smtClean="0"/>
              <a:t>6</a:t>
            </a:fld>
            <a:endParaRPr lang="en-GB" sz="18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B518BEB-ABE9-40D6-8EA1-554382D5C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" t="3087" r="7631" b="1"/>
          <a:stretch/>
        </p:blipFill>
        <p:spPr>
          <a:xfrm>
            <a:off x="5382759" y="1236605"/>
            <a:ext cx="3313994" cy="260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6F0373-7235-4EF0-B675-7D88D023645C}"/>
              </a:ext>
            </a:extLst>
          </p:cNvPr>
          <p:cNvSpPr txBox="1"/>
          <p:nvPr/>
        </p:nvSpPr>
        <p:spPr>
          <a:xfrm>
            <a:off x="441232" y="4325665"/>
            <a:ext cx="8342767" cy="184665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Montserrat Light" panose="00000400000000000000" pitchFamily="2" charset="0"/>
              </a:rPr>
              <a:t>Task: Back in your breakout rooms, you will all be provided 4 examples of action plans.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Montserrat Light" panose="00000400000000000000" pitchFamily="2" charset="0"/>
              </a:rPr>
              <a:t>Which would have the most positive impact and why?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Montserrat Light" panose="00000400000000000000" pitchFamily="2" charset="0"/>
              </a:rPr>
              <a:t>Are there any which you don’t think will have the desired impact to support and improve teaching and learning? If so, why?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Montserrat Light" panose="00000400000000000000" pitchFamily="2" charset="0"/>
              </a:rPr>
              <a:t>Other general positive/negative comments or feedback</a:t>
            </a:r>
          </a:p>
          <a:p>
            <a:endParaRPr lang="en-US" sz="1600" dirty="0">
              <a:solidFill>
                <a:srgbClr val="FF0000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C7F8-3135-4D5B-B91A-E99CC381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Why is our leadership style so important when tackling performance and when structuring ongoing support?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7C5CE-7746-4958-8B32-31E6C314A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4B093-131E-44F4-97AA-5182273FB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6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00C9-1B1E-4AB8-A740-E1EA7B04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853" y="818914"/>
            <a:ext cx="4105507" cy="241141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/>
              <a:t>How would you start the SFI dialogue and is your approach always the same?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297D8-6DAE-4DDD-AE98-F9A166C10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8000" y="6345161"/>
            <a:ext cx="5760000" cy="180000"/>
          </a:xfrm>
        </p:spPr>
        <p:txBody>
          <a:bodyPr/>
          <a:lstStyle/>
          <a:p>
            <a:r>
              <a:rPr lang="en-US" dirty="0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0168-66BA-424A-9630-CC38B49EC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99428" y="6779727"/>
            <a:ext cx="516497" cy="180000"/>
          </a:xfrm>
        </p:spPr>
        <p:txBody>
          <a:bodyPr/>
          <a:lstStyle/>
          <a:p>
            <a:fld id="{DC93765E-B646-41CF-A5C2-0B0DCD79026B}" type="slidenum">
              <a:rPr lang="en-GB" smtClean="0"/>
              <a:t>8</a:t>
            </a:fld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C3D6B78-A918-4D5D-B74C-A599C74E5E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6348" r="26348"/>
          <a:stretch>
            <a:fillRect/>
          </a:stretch>
        </p:blipFill>
        <p:spPr>
          <a:xfrm>
            <a:off x="4611522" y="3266915"/>
            <a:ext cx="2087641" cy="241200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9ABF9F6-07DF-4709-8D46-9EE1792DDA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6640" r="16640"/>
          <a:stretch>
            <a:fillRect/>
          </a:stretch>
        </p:blipFill>
        <p:spPr>
          <a:xfrm>
            <a:off x="6735163" y="3266840"/>
            <a:ext cx="2080837" cy="2411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F525B-E35D-412A-A11B-F33106BC5429}"/>
              </a:ext>
            </a:extLst>
          </p:cNvPr>
          <p:cNvSpPr txBox="1"/>
          <p:nvPr/>
        </p:nvSpPr>
        <p:spPr>
          <a:xfrm>
            <a:off x="378000" y="818914"/>
            <a:ext cx="4194000" cy="480131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“Leadership Style Live Activity Sheet” – In your delegates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 Light" panose="00000400000000000000" pitchFamily="2" charset="0"/>
              </a:rPr>
              <a:t>Think about 2 types of people in your team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Montserrat Light" panose="00000400000000000000" pitchFamily="2" charset="0"/>
              </a:rPr>
              <a:t>Long in the tooth, feels they have no improvement to make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Montserrat Light" panose="00000400000000000000" pitchFamily="2" charset="0"/>
              </a:rPr>
              <a:t>Emotional, takes “negative” feedback badly, wants to improve but doesn’t seem to.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Montserrat Light" panose="00000400000000000000" pitchFamily="2" charset="0"/>
              </a:rPr>
              <a:t>Pick a box in the shared document and write a script of the first sentence or 2 you would say to introduce SFI to this type of individual where practice is poor.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9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9E839C-F1E4-4B20-9CE5-16A351ADC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Structuring Effective Support for Teachers who require additional input to improve 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C96DF-3E77-4EB2-AF9C-4EDE2DCD5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E22C088-C5B1-4CE5-94E1-609ED68364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796" b="-754"/>
          <a:stretch/>
        </p:blipFill>
        <p:spPr>
          <a:xfrm>
            <a:off x="360000" y="461726"/>
            <a:ext cx="8424000" cy="52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9663"/>
      </p:ext>
    </p:extLst>
  </p:cSld>
  <p:clrMapOvr>
    <a:masterClrMapping/>
  </p:clrMapOvr>
</p:sld>
</file>

<file path=ppt/theme/theme1.xml><?xml version="1.0" encoding="utf-8"?>
<a:theme xmlns:a="http://schemas.openxmlformats.org/drawingml/2006/main" name="Broadstairs (Montserrat)">
  <a:themeElements>
    <a:clrScheme name="EKC Group">
      <a:dk1>
        <a:srgbClr val="00B5AF"/>
      </a:dk1>
      <a:lt1>
        <a:srgbClr val="00B5AF"/>
      </a:lt1>
      <a:dk2>
        <a:srgbClr val="FFFFFF"/>
      </a:dk2>
      <a:lt2>
        <a:srgbClr val="000000"/>
      </a:lt2>
      <a:accent1>
        <a:srgbClr val="00B5AF"/>
      </a:accent1>
      <a:accent2>
        <a:srgbClr val="5A5A5A"/>
      </a:accent2>
      <a:accent3>
        <a:srgbClr val="57C8C3"/>
      </a:accent3>
      <a:accent4>
        <a:srgbClr val="D2D2D2"/>
      </a:accent4>
      <a:accent5>
        <a:srgbClr val="036B66"/>
      </a:accent5>
      <a:accent6>
        <a:srgbClr val="969696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C Group PowerPoint template" id="{5375FEFE-E185-4D15-AA22-0BBAE34E7A9F}" vid="{AFC1F144-9CE1-4993-AE4E-2A7D45AD3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er xmlns="f532f8cf-f7cd-4cfe-814b-6813e7beeda5">1</Fil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103F4CB0E6F4E9AE621295542BB0B" ma:contentTypeVersion="1" ma:contentTypeDescription="Create a new document." ma:contentTypeScope="" ma:versionID="c0679917b829a0fc3ab0c78a93073bef">
  <xsd:schema xmlns:xsd="http://www.w3.org/2001/XMLSchema" xmlns:xs="http://www.w3.org/2001/XMLSchema" xmlns:p="http://schemas.microsoft.com/office/2006/metadata/properties" xmlns:ns2="f532f8cf-f7cd-4cfe-814b-6813e7beeda5" targetNamespace="http://schemas.microsoft.com/office/2006/metadata/properties" ma:root="true" ma:fieldsID="028e315ce755232d0ff90d759b83ba7a" ns2:_="">
    <xsd:import namespace="f532f8cf-f7cd-4cfe-814b-6813e7beeda5"/>
    <xsd:element name="properties">
      <xsd:complexType>
        <xsd:sequence>
          <xsd:element name="documentManagement">
            <xsd:complexType>
              <xsd:all>
                <xsd:element ref="ns2:Fil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2f8cf-f7cd-4cfe-814b-6813e7beeda5" elementFormDefault="qualified">
    <xsd:import namespace="http://schemas.microsoft.com/office/2006/documentManagement/types"/>
    <xsd:import namespace="http://schemas.microsoft.com/office/infopath/2007/PartnerControls"/>
    <xsd:element name="Filter" ma:index="8" nillable="true" ma:displayName="Filter" ma:default="1" ma:format="Dropdown" ma:internalName="Filt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D198F-3FF1-4F33-9071-D438A6A7B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C78776-9580-48B3-9031-BE737E8AC1B8}">
  <ds:schemaRefs>
    <ds:schemaRef ds:uri="http://purl.org/dc/terms/"/>
    <ds:schemaRef ds:uri="http://schemas.openxmlformats.org/package/2006/metadata/core-properties"/>
    <ds:schemaRef ds:uri="ad7e0193-e306-454a-b112-5c546a25811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1cd69b4-5f13-4db4-8393-46490b1307c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34725E-9B39-41A6-9B60-AB78F2063E7C}"/>
</file>

<file path=docProps/app.xml><?xml version="1.0" encoding="utf-8"?>
<Properties xmlns="http://schemas.openxmlformats.org/officeDocument/2006/extended-properties" xmlns:vt="http://schemas.openxmlformats.org/officeDocument/2006/docPropsVTypes">
  <Template>EKC Group PowerPoint template (1)</Template>
  <TotalTime>121</TotalTime>
  <Words>1057</Words>
  <Application>Microsoft Office PowerPoint</Application>
  <PresentationFormat>On-screen Show (4:3)</PresentationFormat>
  <Paragraphs>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Montserrat Light</vt:lpstr>
      <vt:lpstr>Trebuchet MS</vt:lpstr>
      <vt:lpstr>Broadstairs (Montserrat)</vt:lpstr>
      <vt:lpstr>Structuring Effective Support for Teachers who require additional input to improve </vt:lpstr>
      <vt:lpstr>Today we aim to:</vt:lpstr>
      <vt:lpstr>What is the EKC procedure for support?</vt:lpstr>
      <vt:lpstr>PowerPoint Presentation</vt:lpstr>
      <vt:lpstr>SFI is exactly what it suggests; a supportive measure to help the teacher to develop their skills, confidence, and effectiveness. </vt:lpstr>
      <vt:lpstr>What is an effective action plan?</vt:lpstr>
      <vt:lpstr>Why is our leadership style so important when tackling performance and when structuring ongoing support?</vt:lpstr>
      <vt:lpstr>How would you start the SFI dialogue and is your approach always the same?</vt:lpstr>
      <vt:lpstr>PowerPoint Presentation</vt:lpstr>
      <vt:lpstr>So, thinking about the 6 areas we identified as making a good action plan….</vt:lpstr>
      <vt:lpstr>Now, in pairs, you are going to be given some feedback from a learning walk or deep dive, you will write a SFI action plan. </vt:lpstr>
      <vt:lpstr>Reflections and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training</dc:title>
  <dc:creator>Neala Whybrow</dc:creator>
  <cp:lastModifiedBy>Neala Whybrow</cp:lastModifiedBy>
  <cp:revision>1</cp:revision>
  <dcterms:created xsi:type="dcterms:W3CDTF">2022-03-11T05:49:05Z</dcterms:created>
  <dcterms:modified xsi:type="dcterms:W3CDTF">2022-03-11T07:50:16Z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0x010100197103F4CB0E6F4E9AE621295542BB0B</vt:lpwstr>
  </property>
  <property fmtid="{D5CDD505-2E9C-101B-9397-08002B2CF9AE}" pid="3" name="AuthorIds_UIVersion_1024">
    <vt:lpwstr>1359</vt:lpwstr>
  </property>
  <property fmtid="{D5CDD505-2E9C-101B-9397-08002B2CF9AE}" pid="4" name="Order">
    <vt:r8>4300</vt:r8>
  </property>
  <property fmtid="{D5CDD505-2E9C-101B-9397-08002B2CF9AE}" pid="5" name="xd_Signature">
    <vt:bool>false</vt:bool>
  </property>
  <property fmtid="{D5CDD505-2E9C-101B-9397-08002B2CF9AE}" pid="6" name="SharedWithUsers">
    <vt:lpwstr>1359;#Sebastian Anning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